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6" r:id="rId3"/>
    <p:sldId id="332" r:id="rId5"/>
    <p:sldId id="257" r:id="rId6"/>
    <p:sldId id="258" r:id="rId7"/>
    <p:sldId id="259" r:id="rId8"/>
    <p:sldId id="264" r:id="rId9"/>
    <p:sldId id="265" r:id="rId10"/>
    <p:sldId id="276" r:id="rId11"/>
    <p:sldId id="271" r:id="rId12"/>
    <p:sldId id="311" r:id="rId13"/>
    <p:sldId id="278" r:id="rId14"/>
    <p:sldId id="322" r:id="rId15"/>
    <p:sldId id="263" r:id="rId16"/>
    <p:sldId id="308" r:id="rId17"/>
    <p:sldId id="279" r:id="rId18"/>
    <p:sldId id="260" r:id="rId19"/>
    <p:sldId id="313" r:id="rId20"/>
    <p:sldId id="312" r:id="rId21"/>
    <p:sldId id="272" r:id="rId22"/>
    <p:sldId id="273" r:id="rId23"/>
  </p:sldIdLst>
  <p:sldSz cx="12192000" cy="6858000"/>
  <p:notesSz cx="6858000" cy="9144000"/>
  <p:embeddedFontLst>
    <p:embeddedFont>
      <p:font typeface="微软雅黑" panose="020B0503020204020204" charset="-122"/>
      <p:regular r:id="rId28"/>
    </p:embeddedFont>
    <p:embeddedFont>
      <p:font typeface="华文行楷" panose="02010800040101010101" pitchFamily="2" charset="-122"/>
      <p:regular r:id="rId29"/>
    </p:embeddedFont>
    <p:embeddedFont>
      <p:font typeface="华文新魏" panose="02010800040101010101" pitchFamily="2" charset="-122"/>
      <p:regular r:id="rId30"/>
    </p:embeddedFont>
    <p:embeddedFont>
      <p:font typeface="华光行楷_CNKI" panose="02000500000000000000" charset="-122"/>
      <p:regular r:id="rId31"/>
    </p:embeddedFont>
    <p:embeddedFont>
      <p:font typeface="华光大标宋_CNKI" panose="02000500000000000000" charset="-122"/>
      <p:regular r:id="rId32"/>
    </p:embeddedFont>
    <p:embeddedFont>
      <p:font typeface="华文中宋" panose="02010600040101010101" charset="-122"/>
      <p:regular r:id="rId33"/>
    </p:embeddedFont>
    <p:embeddedFont>
      <p:font typeface="汉仪尚巍手书W" panose="00020600040101010101" charset="-122"/>
      <p:regular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B08E56"/>
    <a:srgbClr val="BDA061"/>
    <a:srgbClr val="F5F7F9"/>
    <a:srgbClr val="1F1F1F"/>
    <a:srgbClr val="FFFFFF"/>
    <a:srgbClr val="EDE2CF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65" d="100"/>
          <a:sy n="65" d="100"/>
        </p:scale>
        <p:origin x="62" y="989"/>
      </p:cViewPr>
      <p:guideLst>
        <p:guide orient="horz" pos="2160"/>
        <p:guide pos="375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.xml"/><Relationship Id="rId2" Type="http://schemas.openxmlformats.org/officeDocument/2006/relationships/image" Target="../media/image26.png"/><Relationship Id="rId1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32.emf"/><Relationship Id="rId1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Relationship Id="rId3" Type="http://schemas.microsoft.com/office/2007/relationships/hdphoto" Target="../media/image39.wdp"/><Relationship Id="rId2" Type="http://schemas.openxmlformats.org/officeDocument/2006/relationships/image" Target="../media/image38.png"/><Relationship Id="rId1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.xml"/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.xml"/><Relationship Id="rId2" Type="http://schemas.openxmlformats.org/officeDocument/2006/relationships/image" Target="../media/image25.emf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Relationship Id="rId3" Type="http://schemas.openxmlformats.org/officeDocument/2006/relationships/image" Target="../media/image9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.xml"/><Relationship Id="rId2" Type="http://schemas.openxmlformats.org/officeDocument/2006/relationships/image" Target="../media/image11.emf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.xml"/><Relationship Id="rId4" Type="http://schemas.openxmlformats.org/officeDocument/2006/relationships/image" Target="../media/image15.png"/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.xml"/><Relationship Id="rId4" Type="http://schemas.openxmlformats.org/officeDocument/2006/relationships/image" Target="../media/image4.png"/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/Users/jinjing/AppData/Local/Temp/kaimatting_20191104233019/output_20191104233026..pngoutput_20191104233026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10795"/>
            <a:ext cx="12190095" cy="5010785"/>
          </a:xfrm>
          <a:prstGeom prst="rect">
            <a:avLst/>
          </a:prstGeom>
        </p:spPr>
      </p:pic>
      <p:pic>
        <p:nvPicPr>
          <p:cNvPr id="6" name="图片 5" descr="6b928866bbcd262b2486f010fbc35da673681946172cf-f6b1uC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-4445" y="5462905"/>
            <a:ext cx="12190095" cy="1412240"/>
          </a:xfrm>
          <a:prstGeom prst="rect">
            <a:avLst/>
          </a:prstGeom>
        </p:spPr>
      </p:pic>
      <p:pic>
        <p:nvPicPr>
          <p:cNvPr id="7" name="图片 6" descr="图层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4999990"/>
            <a:ext cx="581025" cy="990600"/>
          </a:xfrm>
          <a:prstGeom prst="rect">
            <a:avLst/>
          </a:prstGeom>
        </p:spPr>
      </p:pic>
      <p:pic>
        <p:nvPicPr>
          <p:cNvPr id="8" name="图片 7" descr="图层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" y="5809615"/>
            <a:ext cx="4485640" cy="106553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065270" y="2785110"/>
            <a:ext cx="8120697" cy="3852545"/>
            <a:chOff x="6402" y="4386"/>
            <a:chExt cx="12788" cy="6067"/>
          </a:xfrm>
        </p:grpSpPr>
        <p:pic>
          <p:nvPicPr>
            <p:cNvPr id="9" name="图片 8" descr="图层 1"/>
            <p:cNvPicPr>
              <a:picLocks noChangeAspect="1"/>
            </p:cNvPicPr>
            <p:nvPr/>
          </p:nvPicPr>
          <p:blipFill>
            <a:blip r:embed="rId4"/>
            <a:srcRect l="-779" t="12038" r="62288"/>
            <a:stretch>
              <a:fillRect/>
            </a:stretch>
          </p:blipFill>
          <p:spPr>
            <a:xfrm>
              <a:off x="16236" y="8977"/>
              <a:ext cx="2719" cy="1476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7255" y="4386"/>
              <a:ext cx="11935" cy="4629"/>
              <a:chOff x="13242" y="4609"/>
              <a:chExt cx="11935" cy="4629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13242" y="4609"/>
                <a:ext cx="11935" cy="3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3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</a:rPr>
                  <a:t>华韵千藏</a:t>
                </a:r>
                <a:endParaRPr lang="zh-CN" altLang="en-US" sz="13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138号-霸燃手书" panose="00000500000000000000" charset="-122"/>
                  <a:ea typeface="字魂138号-霸燃手书" panose="00000500000000000000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4203" y="8414"/>
                <a:ext cx="1967" cy="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第</a:t>
                </a:r>
                <a:r>
                  <a:rPr lang="en-US" altLang="zh-CN" sz="2800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16</a:t>
                </a:r>
                <a:r>
                  <a:rPr lang="zh-CN" altLang="en-US" sz="2800" dirty="0"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组</a:t>
                </a:r>
                <a:endParaRPr lang="zh-CN" altLang="en-US" sz="2800" dirty="0"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 flipH="1" flipV="1">
              <a:off x="6402" y="8601"/>
              <a:ext cx="1698" cy="2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10500" y="8603"/>
              <a:ext cx="1697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8" t="53015" r="28889" b="9851"/>
          <a:stretch>
            <a:fillRect/>
          </a:stretch>
        </p:blipFill>
        <p:spPr>
          <a:xfrm flipH="1">
            <a:off x="7745095" y="5375910"/>
            <a:ext cx="1190625" cy="11131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97180" y="4822190"/>
            <a:ext cx="11894820" cy="937260"/>
          </a:xfrm>
          <a:prstGeom prst="rect">
            <a:avLst/>
          </a:prstGeom>
          <a:solidFill>
            <a:srgbClr val="EDE2CF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思源宋体" panose="02020700000000000000" charset="-122"/>
              <a:ea typeface="思源宋体" panose="02020700000000000000" charset="-122"/>
              <a:sym typeface="inpin heiti" panose="000005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64915" y="2335530"/>
            <a:ext cx="7749540" cy="1986280"/>
            <a:chOff x="5674" y="2301"/>
            <a:chExt cx="12204" cy="3128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6200000">
              <a:off x="7062" y="1084"/>
              <a:ext cx="3128" cy="5561"/>
            </a:xfrm>
            <a:prstGeom prst="rect">
              <a:avLst/>
            </a:prstGeom>
          </p:spPr>
        </p:pic>
        <p:sp>
          <p:nvSpPr>
            <p:cNvPr id="26" name="Rectangle 61"/>
            <p:cNvSpPr/>
            <p:nvPr/>
          </p:nvSpPr>
          <p:spPr>
            <a:xfrm>
              <a:off x="6043" y="3428"/>
              <a:ext cx="5185" cy="1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藏宝阁左右与上下滑动时，滑动事件的监听与拦截、顶部栏的动态切换效果。博物馆界面的目录展开和收起效果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218" y="2611"/>
              <a:ext cx="2293" cy="6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inpin heiti" panose="00000500000000000000" pitchFamily="2" charset="-122"/>
                </a:rPr>
                <a:t>动效的实现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inpin heiti" panose="00000500000000000000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674" y="2770"/>
              <a:ext cx="177" cy="1969"/>
            </a:xfrm>
            <a:prstGeom prst="rect">
              <a:avLst/>
            </a:prstGeom>
            <a:solidFill>
              <a:srgbClr val="EDE2CF"/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charset="-122"/>
                <a:ea typeface="思源宋体" panose="02020700000000000000" charset="-122"/>
                <a:sym typeface="inpin heiti" panose="00000500000000000000" pitchFamily="2" charset="-122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6200000">
              <a:off x="13533" y="1084"/>
              <a:ext cx="3128" cy="5561"/>
            </a:xfrm>
            <a:prstGeom prst="rect">
              <a:avLst/>
            </a:prstGeom>
          </p:spPr>
        </p:pic>
        <p:sp>
          <p:nvSpPr>
            <p:cNvPr id="30" name="Rectangle 61"/>
            <p:cNvSpPr/>
            <p:nvPr/>
          </p:nvSpPr>
          <p:spPr>
            <a:xfrm>
              <a:off x="12588" y="3428"/>
              <a:ext cx="5020" cy="1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实现云端数据集的连接与数据的存储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数据库使用的是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mysql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，客户端架构在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ubuntu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，使用的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python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的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Arial" panose="020B0604020202020204" pitchFamily="34" charset="0"/>
                </a:rPr>
                <a:t>django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2514" y="2611"/>
              <a:ext cx="1491" cy="6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inpin heiti" panose="00000500000000000000" pitchFamily="2" charset="-122"/>
                </a:rPr>
                <a:t>数据库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inpin heiti" panose="00000500000000000000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145" y="2770"/>
              <a:ext cx="177" cy="1969"/>
            </a:xfrm>
            <a:prstGeom prst="rect">
              <a:avLst/>
            </a:prstGeom>
            <a:solidFill>
              <a:srgbClr val="EDE2CF"/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charset="-122"/>
                <a:ea typeface="思源宋体" panose="02020700000000000000" charset="-122"/>
                <a:sym typeface="inpin heiti" panose="00000500000000000000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15" y="171450"/>
            <a:ext cx="2928620" cy="56108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35700" y="5100955"/>
            <a:ext cx="2954020" cy="52197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/>
            <a:r>
              <a:rPr lang="en-US" altLang="zh-CN" sz="2800" dirty="0">
                <a:solidFill>
                  <a:srgbClr val="23303F"/>
                </a:solidFill>
                <a:latin typeface="华文中宋" panose="02010600040101010101" charset="-122"/>
                <a:ea typeface="华文中宋" panose="02010600040101010101" charset="-122"/>
              </a:rPr>
              <a:t>【</a:t>
            </a:r>
            <a:r>
              <a:rPr lang="zh-CN" altLang="en-US" sz="2800" dirty="0">
                <a:solidFill>
                  <a:srgbClr val="23303F"/>
                </a:solidFill>
                <a:latin typeface="华文中宋" panose="02010600040101010101" charset="-122"/>
                <a:ea typeface="华文中宋" panose="02010600040101010101" charset="-122"/>
              </a:rPr>
              <a:t>技术难点</a:t>
            </a:r>
            <a:r>
              <a:rPr lang="en-US" altLang="zh-CN" sz="2800" dirty="0">
                <a:solidFill>
                  <a:srgbClr val="23303F"/>
                </a:solidFill>
                <a:latin typeface="华文中宋" panose="02010600040101010101" charset="-122"/>
                <a:ea typeface="华文中宋" panose="02010600040101010101" charset="-122"/>
              </a:rPr>
              <a:t>】</a:t>
            </a:r>
            <a:endParaRPr lang="en-US" altLang="zh-CN" sz="2800" dirty="0">
              <a:solidFill>
                <a:srgbClr val="23303F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V="1">
            <a:off x="4088765" y="5231765"/>
            <a:ext cx="1877695" cy="151257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087495" y="123825"/>
            <a:ext cx="1880235" cy="122491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130" y="123825"/>
            <a:ext cx="1878965" cy="66103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692265" y="3061335"/>
            <a:ext cx="4442460" cy="1850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spc="200" dirty="0">
                <a:solidFill>
                  <a:srgbClr val="1F1F1F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ypeLand KhangXi Dict Trial" charset="0"/>
                <a:sym typeface="李旭科钢笔行书v1.0" panose="02000603000000000000" pitchFamily="2" charset="-122"/>
              </a:rPr>
              <a:t>测试与</a:t>
            </a:r>
            <a:endParaRPr lang="zh-CN" altLang="en-US" sz="4400" spc="200" dirty="0">
              <a:solidFill>
                <a:srgbClr val="1F1F1F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TypeLand KhangXi Dict Trial" charset="0"/>
              <a:sym typeface="李旭科钢笔行书v1.0" panose="02000603000000000000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4400" spc="200" dirty="0">
                <a:solidFill>
                  <a:srgbClr val="1F1F1F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ypeLand KhangXi Dict Trial" charset="0"/>
                <a:sym typeface="李旭科钢笔行书v1.0" panose="02000603000000000000" pitchFamily="2" charset="-122"/>
              </a:rPr>
              <a:t>用户体验</a:t>
            </a:r>
            <a:endParaRPr lang="zh-CN" altLang="en-US" sz="4400" noProof="0" dirty="0">
              <a:solidFill>
                <a:schemeClr val="tx1">
                  <a:lumMod val="95000"/>
                  <a:lumOff val="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  <a:sym typeface="inpin heiti" panose="000005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65765" y="2471306"/>
            <a:ext cx="2329180" cy="2646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600" spc="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38100">
                    <a:schemeClr val="bg1">
                      <a:lumMod val="95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inpin heiti" panose="00000500000000000000" pitchFamily="2" charset="-122"/>
              </a:rPr>
              <a:t>叁</a:t>
            </a:r>
            <a:endParaRPr lang="zh-CN" altLang="en-US" sz="16600" spc="3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38100">
                  <a:schemeClr val="bg1">
                    <a:lumMod val="95000"/>
                  </a:schemeClr>
                </a:glow>
              </a:effectLst>
              <a:latin typeface="华文行楷" panose="02010800040101010101" pitchFamily="2" charset="-122"/>
              <a:ea typeface="华文行楷" panose="02010800040101010101" pitchFamily="2" charset="-122"/>
              <a:sym typeface="inpin heiti" panose="00000500000000000000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9650" y="1922145"/>
            <a:ext cx="3841115" cy="31972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48590" y="5422265"/>
            <a:ext cx="11894820" cy="937260"/>
          </a:xfrm>
          <a:prstGeom prst="rect">
            <a:avLst/>
          </a:prstGeom>
          <a:solidFill>
            <a:srgbClr val="EDE2CF"/>
          </a:solidFill>
          <a:ln>
            <a:noFill/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思源宋体" panose="02020700000000000000" charset="-122"/>
              <a:ea typeface="思源宋体" panose="02020700000000000000" charset="-122"/>
              <a:sym typeface="inpin heiti" panose="000005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61645" y="138430"/>
            <a:ext cx="4442460" cy="8115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3600" spc="200" dirty="0">
                <a:solidFill>
                  <a:srgbClr val="1F1F1F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ypeLand KhangXi Dict Trial" charset="0"/>
                <a:sym typeface="李旭科钢笔行书v1.0" panose="02000603000000000000" pitchFamily="2" charset="-122"/>
              </a:rPr>
              <a:t>兼容性测试</a:t>
            </a:r>
            <a:endParaRPr lang="zh-CN" altLang="en-US" sz="3600" spc="200" dirty="0">
              <a:solidFill>
                <a:srgbClr val="1F1F1F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TypeLand KhangXi Dict Trial" charset="0"/>
              <a:sym typeface="李旭科钢笔行书v1.0" panose="02000603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865" y="949960"/>
            <a:ext cx="11303635" cy="51574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25500" y="518795"/>
            <a:ext cx="10775315" cy="5812790"/>
            <a:chOff x="1300" y="817"/>
            <a:chExt cx="14558" cy="9154"/>
          </a:xfrm>
        </p:grpSpPr>
        <p:sp>
          <p:nvSpPr>
            <p:cNvPr id="35" name="矩形 34"/>
            <p:cNvSpPr/>
            <p:nvPr/>
          </p:nvSpPr>
          <p:spPr>
            <a:xfrm>
              <a:off x="1300" y="857"/>
              <a:ext cx="1022" cy="9114"/>
            </a:xfrm>
            <a:prstGeom prst="rect">
              <a:avLst/>
            </a:prstGeom>
            <a:solidFill>
              <a:srgbClr val="A38D5F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BDA061"/>
                </a:solidFill>
                <a:latin typeface="思源宋体" panose="02020700000000000000" charset="-122"/>
                <a:ea typeface="思源宋体" panose="02020700000000000000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973" y="817"/>
              <a:ext cx="912" cy="5534"/>
            </a:xfrm>
            <a:prstGeom prst="rect">
              <a:avLst/>
            </a:prstGeom>
            <a:noFill/>
            <a:effectLst/>
          </p:spPr>
          <p:txBody>
            <a:bodyPr vert="eaVert" wrap="square" rtlCol="0">
              <a:spAutoFit/>
            </a:bodyPr>
            <a:lstStyle/>
            <a:p>
              <a:r>
                <a:rPr lang="zh-CN" altLang="en-US" sz="3200" b="1" spc="300" dirty="0">
                  <a:solidFill>
                    <a:srgbClr val="B08E56"/>
                  </a:solidFill>
                  <a:latin typeface="思源宋体" panose="02020700000000000000" charset="-122"/>
                  <a:ea typeface="思源宋体" panose="02020700000000000000" charset="-122"/>
                </a:rPr>
                <a:t>用户意见与建议</a:t>
              </a:r>
              <a:endParaRPr lang="zh-CN" altLang="en-US" sz="3200" b="1" spc="300" dirty="0">
                <a:solidFill>
                  <a:srgbClr val="B08E56"/>
                </a:solidFill>
                <a:latin typeface="思源宋体" panose="02020700000000000000" charset="-122"/>
                <a:ea typeface="思源宋体" panose="02020700000000000000" charset="-122"/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83" b="50260"/>
            <a:stretch>
              <a:fillRect/>
            </a:stretch>
          </p:blipFill>
          <p:spPr>
            <a:xfrm>
              <a:off x="1436" y="6478"/>
              <a:ext cx="1571" cy="795"/>
            </a:xfrm>
            <a:custGeom>
              <a:avLst/>
              <a:gdLst>
                <a:gd name="connsiteX0" fmla="*/ 0 w 823912"/>
                <a:gd name="connsiteY0" fmla="*/ 0 h 416761"/>
                <a:gd name="connsiteX1" fmla="*/ 823912 w 823912"/>
                <a:gd name="connsiteY1" fmla="*/ 0 h 416761"/>
                <a:gd name="connsiteX2" fmla="*/ 823912 w 823912"/>
                <a:gd name="connsiteY2" fmla="*/ 416761 h 416761"/>
                <a:gd name="connsiteX3" fmla="*/ 0 w 823912"/>
                <a:gd name="connsiteY3" fmla="*/ 416761 h 41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912" h="416761">
                  <a:moveTo>
                    <a:pt x="0" y="0"/>
                  </a:moveTo>
                  <a:lnTo>
                    <a:pt x="823912" y="0"/>
                  </a:lnTo>
                  <a:lnTo>
                    <a:pt x="823912" y="416761"/>
                  </a:lnTo>
                  <a:lnTo>
                    <a:pt x="0" y="416761"/>
                  </a:lnTo>
                  <a:close/>
                </a:path>
              </a:pathLst>
            </a:cu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79" y="914"/>
              <a:ext cx="2379" cy="1077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5500" y="4699000"/>
            <a:ext cx="1263015" cy="1632585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2516505" y="1065530"/>
          <a:ext cx="8256270" cy="4629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2225"/>
                <a:gridCol w="5694045"/>
              </a:tblGrid>
              <a:tr h="746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用户</a:t>
                      </a:r>
                      <a:endParaRPr lang="zh-CN" altLang="en-US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具体意见与建议</a:t>
                      </a:r>
                      <a:endParaRPr lang="zh-CN" altLang="en-US" sz="16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54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  <a:cs typeface="华文中宋" panose="02010600040101010101" charset="-122"/>
                        </a:rPr>
                        <a:t>**</a:t>
                      </a:r>
                      <a:r>
                        <a:rPr lang="zh-CN" alt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  <a:cs typeface="华文中宋" panose="02010600040101010101" charset="-122"/>
                        </a:rPr>
                        <a:t>宇</a:t>
                      </a:r>
                      <a:endParaRPr lang="zh-CN" alt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可以添加返回键</a:t>
                      </a:r>
                      <a:endParaRPr lang="zh-CN" alt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6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小江</a:t>
                      </a:r>
                      <a:endParaRPr lang="zh-CN" alt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某些控件有些扁平</a:t>
                      </a:r>
                      <a:endParaRPr lang="zh-CN" alt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9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  <a:cs typeface="华文中宋" panose="02010600040101010101" charset="-122"/>
                        </a:rPr>
                        <a:t>**</a:t>
                      </a:r>
                      <a:r>
                        <a:rPr lang="zh-CN" alt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  <a:cs typeface="华文中宋" panose="02010600040101010101" charset="-122"/>
                        </a:rPr>
                        <a:t>雨</a:t>
                      </a:r>
                      <a:endParaRPr lang="zh-CN" alt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色系统一，主题色明确，但整体字体不太统一，作为博物馆软件排版还可以再精致一些</a:t>
                      </a:r>
                      <a:endParaRPr lang="zh-CN" alt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9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  <a:cs typeface="华文中宋" panose="02010600040101010101" charset="-122"/>
                        </a:rPr>
                        <a:t>**</a:t>
                      </a:r>
                      <a:r>
                        <a:rPr lang="zh-CN" alt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  <a:cs typeface="华文中宋" panose="02010600040101010101" charset="-122"/>
                        </a:rPr>
                        <a:t>颖</a:t>
                      </a:r>
                      <a:endParaRPr lang="zh-CN" alt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页面布局比较好看，兼具了互动性和科普性，内容可以再多一些</a:t>
                      </a:r>
                      <a:endParaRPr lang="zh-CN" alt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6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小陈</a:t>
                      </a:r>
                      <a:endParaRPr lang="zh-CN" alt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可以在博物馆展开的目录中给出简要的博物馆信息</a:t>
                      </a:r>
                      <a:endParaRPr lang="zh-CN" alt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0852" y="544195"/>
            <a:ext cx="10994043" cy="5787390"/>
            <a:chOff x="2007" y="857"/>
            <a:chExt cx="15656" cy="9114"/>
          </a:xfrm>
        </p:grpSpPr>
        <p:sp>
          <p:nvSpPr>
            <p:cNvPr id="38" name="文本框 37"/>
            <p:cNvSpPr txBox="1"/>
            <p:nvPr/>
          </p:nvSpPr>
          <p:spPr>
            <a:xfrm>
              <a:off x="15985" y="857"/>
              <a:ext cx="961" cy="5404"/>
            </a:xfrm>
            <a:prstGeom prst="rect">
              <a:avLst/>
            </a:prstGeom>
            <a:noFill/>
            <a:effectLst/>
          </p:spPr>
          <p:txBody>
            <a:bodyPr vert="eaVert" wrap="square" rtlCol="0">
              <a:spAutoFit/>
            </a:bodyPr>
            <a:lstStyle/>
            <a:p>
              <a:r>
                <a:rPr lang="zh-CN" altLang="en-US" sz="3200" b="1" spc="300" dirty="0">
                  <a:solidFill>
                    <a:srgbClr val="B08E56"/>
                  </a:solidFill>
                  <a:latin typeface="思源宋体" panose="02020700000000000000" charset="-122"/>
                  <a:ea typeface="思源宋体" panose="02020700000000000000" charset="-122"/>
                  <a:sym typeface="+mn-ea"/>
                </a:rPr>
                <a:t>用户意见与建议</a:t>
              </a:r>
              <a:endParaRPr lang="zh-CN" altLang="en-US" sz="3200" b="1" spc="300" dirty="0">
                <a:solidFill>
                  <a:srgbClr val="B08E56"/>
                </a:solidFill>
                <a:latin typeface="思源宋体" panose="02020700000000000000" charset="-122"/>
                <a:ea typeface="思源宋体" panose="02020700000000000000" charset="-122"/>
                <a:sym typeface="+mn-ea"/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483" b="50260"/>
            <a:stretch>
              <a:fillRect/>
            </a:stretch>
          </p:blipFill>
          <p:spPr>
            <a:xfrm>
              <a:off x="15375" y="6231"/>
              <a:ext cx="1571" cy="795"/>
            </a:xfrm>
            <a:custGeom>
              <a:avLst/>
              <a:gdLst>
                <a:gd name="connsiteX0" fmla="*/ 0 w 823912"/>
                <a:gd name="connsiteY0" fmla="*/ 0 h 416761"/>
                <a:gd name="connsiteX1" fmla="*/ 823912 w 823912"/>
                <a:gd name="connsiteY1" fmla="*/ 0 h 416761"/>
                <a:gd name="connsiteX2" fmla="*/ 823912 w 823912"/>
                <a:gd name="connsiteY2" fmla="*/ 416761 h 416761"/>
                <a:gd name="connsiteX3" fmla="*/ 0 w 823912"/>
                <a:gd name="connsiteY3" fmla="*/ 416761 h 41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3912" h="416761">
                  <a:moveTo>
                    <a:pt x="0" y="0"/>
                  </a:moveTo>
                  <a:lnTo>
                    <a:pt x="823912" y="0"/>
                  </a:lnTo>
                  <a:lnTo>
                    <a:pt x="823912" y="416761"/>
                  </a:lnTo>
                  <a:lnTo>
                    <a:pt x="0" y="416761"/>
                  </a:lnTo>
                  <a:close/>
                </a:path>
              </a:pathLst>
            </a:custGeom>
          </p:spPr>
        </p:pic>
        <p:sp>
          <p:nvSpPr>
            <p:cNvPr id="40" name="矩形 39"/>
            <p:cNvSpPr/>
            <p:nvPr/>
          </p:nvSpPr>
          <p:spPr>
            <a:xfrm>
              <a:off x="16641" y="857"/>
              <a:ext cx="1022" cy="9114"/>
            </a:xfrm>
            <a:prstGeom prst="rect">
              <a:avLst/>
            </a:prstGeom>
            <a:solidFill>
              <a:srgbClr val="A38D5F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A38D5F"/>
                </a:solidFill>
                <a:latin typeface="思源宋体" panose="02020700000000000000" charset="-122"/>
                <a:ea typeface="思源宋体" panose="02020700000000000000" charset="-122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" y="960"/>
              <a:ext cx="2379" cy="1077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870" y="4198620"/>
            <a:ext cx="1651000" cy="2132965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983615" y="961390"/>
          <a:ext cx="8256270" cy="4629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2225"/>
                <a:gridCol w="5694045"/>
              </a:tblGrid>
              <a:tr h="746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用户</a:t>
                      </a:r>
                      <a:endParaRPr lang="zh-CN" altLang="en-US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具体意见与建议</a:t>
                      </a:r>
                      <a:endParaRPr lang="zh-CN" altLang="en-US" sz="16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54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lsj</a:t>
                      </a:r>
                      <a:endPara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界面简约而不失风格，主题鲜明，富有文化底蕴</a:t>
                      </a:r>
                      <a:endParaRPr lang="zh-CN" alt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6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ysn</a:t>
                      </a:r>
                      <a:endParaRPr lang="zh-CN" alt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界面美观，很有文化色彩</a:t>
                      </a:r>
                      <a:endParaRPr lang="zh-CN" alt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9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ch</a:t>
                      </a:r>
                      <a:endParaRPr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功能多，但相对简单</a:t>
                      </a:r>
                      <a:endParaRPr lang="zh-CN" alt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9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czf</a:t>
                      </a:r>
                      <a:endPara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前端设计很好看，部分后端功能有待</a:t>
                      </a:r>
                      <a:r>
                        <a:rPr lang="zh-CN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完善</a:t>
                      </a:r>
                      <a:endParaRPr lang="zh-CN" alt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6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cl</a:t>
                      </a:r>
                      <a:endParaRPr lang="en-US" altLang="zh-CN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首页美观，符合</a:t>
                      </a:r>
                      <a:r>
                        <a:rPr lang="zh-CN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华文中宋" panose="02010600040101010101" charset="-122"/>
                          <a:ea typeface="华文中宋" panose="02010600040101010101" charset="-122"/>
                        </a:rPr>
                        <a:t>审美</a:t>
                      </a:r>
                      <a:endParaRPr lang="zh-CN" alt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>
                    <a:lnL w="19050">
                      <a:solidFill>
                        <a:srgbClr val="BDA061"/>
                      </a:solidFill>
                      <a:prstDash val="solid"/>
                    </a:lnL>
                    <a:lnR w="19050">
                      <a:solidFill>
                        <a:srgbClr val="BDA061"/>
                      </a:solidFill>
                      <a:prstDash val="solid"/>
                    </a:lnR>
                    <a:lnT w="19050">
                      <a:solidFill>
                        <a:srgbClr val="BDA061"/>
                      </a:solidFill>
                      <a:prstDash val="solid"/>
                    </a:lnT>
                    <a:lnB w="19050">
                      <a:solidFill>
                        <a:srgbClr val="BDA06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V="1">
            <a:off x="4088765" y="5231765"/>
            <a:ext cx="1877695" cy="151257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087495" y="123825"/>
            <a:ext cx="1880235" cy="122491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130" y="123825"/>
            <a:ext cx="1878965" cy="66103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0760" y="1912620"/>
            <a:ext cx="3841115" cy="319722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118350" y="2832100"/>
            <a:ext cx="3781425" cy="1850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spc="200" dirty="0">
                <a:solidFill>
                  <a:srgbClr val="1F1F1F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ypeLand KhangXi Dict Trial" charset="0"/>
                <a:sym typeface="李旭科钢笔行书v1.0" panose="02000603000000000000" pitchFamily="2" charset="-122"/>
              </a:rPr>
              <a:t>已完成的改进与</a:t>
            </a:r>
            <a:r>
              <a:rPr lang="zh-CN" altLang="en-US" sz="4400" spc="200" dirty="0">
                <a:solidFill>
                  <a:srgbClr val="1F1F1F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TypeLand KhangXi Dict Trial" charset="0"/>
                <a:sym typeface="李旭科钢笔行书v1.0" panose="02000603000000000000" pitchFamily="2" charset="-122"/>
              </a:rPr>
              <a:t>后期展望</a:t>
            </a:r>
            <a:endParaRPr lang="zh-CN" altLang="en-US" sz="4400" spc="200" dirty="0">
              <a:solidFill>
                <a:srgbClr val="1F1F1F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TypeLand KhangXi Dict Trial" charset="0"/>
              <a:sym typeface="李旭科钢笔行书v1.0" panose="02000603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65765" y="2433841"/>
            <a:ext cx="2329180" cy="2646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600" spc="300" dirty="0">
                <a:effectLst>
                  <a:glow rad="38100">
                    <a:schemeClr val="bg1">
                      <a:lumMod val="95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inpin heiti" panose="00000500000000000000" pitchFamily="2" charset="-122"/>
              </a:rPr>
              <a:t>肆</a:t>
            </a:r>
            <a:endParaRPr lang="zh-CN" altLang="en-US" sz="16600" spc="300" dirty="0">
              <a:effectLst>
                <a:glow rad="38100">
                  <a:schemeClr val="bg1">
                    <a:lumMod val="95000"/>
                  </a:schemeClr>
                </a:glow>
              </a:effectLst>
              <a:latin typeface="华文行楷" panose="02010800040101010101" pitchFamily="2" charset="-122"/>
              <a:ea typeface="华文行楷" panose="02010800040101010101" pitchFamily="2" charset="-122"/>
              <a:sym typeface="inpin heiti" panose="00000500000000000000" pitchFamily="2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2898775" y="-2033905"/>
            <a:ext cx="5573395" cy="1084135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765039" y="2984500"/>
            <a:ext cx="1573216" cy="40627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41024" y="5049520"/>
            <a:ext cx="1573216" cy="406272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904875" y="1073150"/>
            <a:ext cx="201549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inpin heiti" panose="00000500000000000000" pitchFamily="2" charset="-122"/>
              </a:rPr>
              <a:t>已完成的改进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  <a:sym typeface="inpin heiti" panose="00000500000000000000" pitchFamily="2" charset="-122"/>
            </a:endParaRPr>
          </a:p>
        </p:txBody>
      </p:sp>
      <p:pic>
        <p:nvPicPr>
          <p:cNvPr id="37" name="图片占位符 36"/>
          <p:cNvPicPr>
            <a:picLocks noGrp="1"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" r="64258"/>
          <a:stretch>
            <a:fillRect/>
          </a:stretch>
        </p:blipFill>
        <p:spPr>
          <a:xfrm>
            <a:off x="7765039" y="1450340"/>
            <a:ext cx="1534160" cy="1534160"/>
          </a:xfrm>
          <a:custGeom>
            <a:avLst/>
            <a:gdLst>
              <a:gd name="connsiteX0" fmla="*/ 767080 w 1534160"/>
              <a:gd name="connsiteY0" fmla="*/ 0 h 1534160"/>
              <a:gd name="connsiteX1" fmla="*/ 1534160 w 1534160"/>
              <a:gd name="connsiteY1" fmla="*/ 767080 h 1534160"/>
              <a:gd name="connsiteX2" fmla="*/ 767080 w 1534160"/>
              <a:gd name="connsiteY2" fmla="*/ 1534160 h 1534160"/>
              <a:gd name="connsiteX3" fmla="*/ 0 w 1534160"/>
              <a:gd name="connsiteY3" fmla="*/ 767080 h 1534160"/>
              <a:gd name="connsiteX4" fmla="*/ 767080 w 1534160"/>
              <a:gd name="connsiteY4" fmla="*/ 0 h 153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4160" h="1534160">
                <a:moveTo>
                  <a:pt x="767080" y="0"/>
                </a:moveTo>
                <a:cubicBezTo>
                  <a:pt x="1190727" y="0"/>
                  <a:pt x="1534160" y="343433"/>
                  <a:pt x="1534160" y="767080"/>
                </a:cubicBezTo>
                <a:cubicBezTo>
                  <a:pt x="1534160" y="1190727"/>
                  <a:pt x="1190727" y="1534160"/>
                  <a:pt x="767080" y="1534160"/>
                </a:cubicBezTo>
                <a:cubicBezTo>
                  <a:pt x="343433" y="1534160"/>
                  <a:pt x="0" y="1190727"/>
                  <a:pt x="0" y="767080"/>
                </a:cubicBezTo>
                <a:cubicBezTo>
                  <a:pt x="0" y="343433"/>
                  <a:pt x="343433" y="0"/>
                  <a:pt x="767080" y="0"/>
                </a:cubicBezTo>
                <a:close/>
              </a:path>
            </a:pathLst>
          </a:custGeom>
        </p:spPr>
      </p:pic>
      <p:pic>
        <p:nvPicPr>
          <p:cNvPr id="39" name="图片占位符 38"/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3" r="33073"/>
          <a:stretch>
            <a:fillRect/>
          </a:stretch>
        </p:blipFill>
        <p:spPr>
          <a:xfrm>
            <a:off x="1030864" y="3515360"/>
            <a:ext cx="1534160" cy="1534160"/>
          </a:xfrm>
          <a:custGeom>
            <a:avLst/>
            <a:gdLst>
              <a:gd name="connsiteX0" fmla="*/ 767080 w 1534160"/>
              <a:gd name="connsiteY0" fmla="*/ 0 h 1534160"/>
              <a:gd name="connsiteX1" fmla="*/ 1534160 w 1534160"/>
              <a:gd name="connsiteY1" fmla="*/ 767080 h 1534160"/>
              <a:gd name="connsiteX2" fmla="*/ 767080 w 1534160"/>
              <a:gd name="connsiteY2" fmla="*/ 1534160 h 1534160"/>
              <a:gd name="connsiteX3" fmla="*/ 0 w 1534160"/>
              <a:gd name="connsiteY3" fmla="*/ 767080 h 1534160"/>
              <a:gd name="connsiteX4" fmla="*/ 767080 w 1534160"/>
              <a:gd name="connsiteY4" fmla="*/ 0 h 153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4160" h="1534160">
                <a:moveTo>
                  <a:pt x="767080" y="0"/>
                </a:moveTo>
                <a:cubicBezTo>
                  <a:pt x="1190727" y="0"/>
                  <a:pt x="1534160" y="343433"/>
                  <a:pt x="1534160" y="767080"/>
                </a:cubicBezTo>
                <a:cubicBezTo>
                  <a:pt x="1534160" y="1190727"/>
                  <a:pt x="1190727" y="1534160"/>
                  <a:pt x="767080" y="1534160"/>
                </a:cubicBezTo>
                <a:cubicBezTo>
                  <a:pt x="343433" y="1534160"/>
                  <a:pt x="0" y="1190727"/>
                  <a:pt x="0" y="767080"/>
                </a:cubicBezTo>
                <a:cubicBezTo>
                  <a:pt x="0" y="343433"/>
                  <a:pt x="343433" y="0"/>
                  <a:pt x="767080" y="0"/>
                </a:cubicBez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445" y="1216025"/>
            <a:ext cx="2281555" cy="437134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761" y="3851866"/>
            <a:ext cx="3621754" cy="2559137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2073275" y="1899920"/>
            <a:ext cx="50800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>
              <a:lnSpc>
                <a:spcPct val="150000"/>
              </a:lnSpc>
            </a:pPr>
            <a:r>
              <a:rPr lang="zh-CN" sz="1600" b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对各页面的布局及整体布局进行了统一化的修改，使页面呈现出更好的视觉效果</a:t>
            </a:r>
            <a:endParaRPr lang="zh-CN" altLang="en-US" sz="1600" b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51200" y="3867785"/>
            <a:ext cx="50800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>
              <a:lnSpc>
                <a:spcPct val="150000"/>
              </a:lnSpc>
            </a:pPr>
            <a:r>
              <a:rPr lang="zh-CN" sz="1600" b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调整了各个导航栏，使得控件能更灵敏地响应用户的点击以及滑动事件</a:t>
            </a:r>
            <a:endParaRPr lang="zh-CN" altLang="en-US" sz="1600" b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rcRect b="9369"/>
          <a:stretch>
            <a:fillRect/>
          </a:stretch>
        </p:blipFill>
        <p:spPr>
          <a:xfrm>
            <a:off x="7122160" y="400050"/>
            <a:ext cx="3093085" cy="60585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5000">
                        <a14:foregroundMark x1="17045" y1="45000" x2="24091" y2="47045"/>
                        <a14:foregroundMark x1="22500" y1="42727" x2="21364" y2="47045"/>
                        <a14:foregroundMark x1="40227" y1="30227" x2="43182" y2="32727"/>
                        <a14:foregroundMark x1="65227" y1="46818" x2="59091" y2="52955"/>
                        <a14:foregroundMark x1="65227" y1="35909" x2="64773" y2="36364"/>
                        <a14:foregroundMark x1="55909" y1="50000" x2="57500" y2="50000"/>
                        <a14:foregroundMark x1="61818" y1="48409" x2="60682" y2="47727"/>
                        <a14:foregroundMark x1="65227" y1="36591" x2="62955" y2="41136"/>
                        <a14:foregroundMark x1="63182" y1="41591" x2="57500" y2="49773"/>
                        <a14:foregroundMark x1="59545" y1="49773" x2="56591" y2="56818"/>
                        <a14:foregroundMark x1="42955" y1="55000" x2="42500" y2="65682"/>
                        <a14:foregroundMark x1="42500" y1="66818" x2="37273" y2="80455"/>
                        <a14:foregroundMark x1="37045" y1="80682" x2="27273" y2="96818"/>
                        <a14:foregroundMark x1="33636" y1="92045" x2="28864" y2="94091"/>
                        <a14:foregroundMark x1="33182" y1="87727" x2="33864" y2="91136"/>
                        <a14:foregroundMark x1="22500" y1="89318" x2="25909" y2="93182"/>
                        <a14:foregroundMark x1="25227" y1="89318" x2="23182" y2="88864"/>
                        <a14:foregroundMark x1="20682" y1="93636" x2="24545" y2="92955"/>
                        <a14:foregroundMark x1="20909" y1="93409" x2="19773" y2="92500"/>
                        <a14:foregroundMark x1="35227" y1="90909" x2="32500" y2="90455"/>
                        <a14:foregroundMark x1="34773" y1="89318" x2="34318" y2="89318"/>
                        <a14:foregroundMark x1="73636" y1="26364" x2="70682" y2="24091"/>
                        <a14:foregroundMark x1="71818" y1="8182" x2="65000" y2="12045"/>
                        <a14:foregroundMark x1="80000" y1="3409" x2="77500" y2="13636"/>
                        <a14:foregroundMark x1="55909" y1="23409" x2="58636" y2="26591"/>
                        <a14:foregroundMark x1="38864" y1="28636" x2="40000" y2="30682"/>
                        <a14:foregroundMark x1="57273" y1="26818" x2="45909" y2="26818"/>
                        <a14:foregroundMark x1="52273" y1="27045" x2="49091" y2="29773"/>
                        <a14:foregroundMark x1="54091" y1="33864" x2="40682" y2="58182"/>
                        <a14:foregroundMark x1="40682" y1="57955" x2="27273" y2="76364"/>
                        <a14:foregroundMark x1="26364" y1="72500" x2="24773" y2="75000"/>
                        <a14:foregroundMark x1="27727" y1="76136" x2="25227" y2="78409"/>
                        <a14:foregroundMark x1="40455" y1="41364" x2="39091" y2="43409"/>
                        <a14:foregroundMark x1="40000" y1="40227" x2="40227" y2="41364"/>
                        <a14:foregroundMark x1="70455" y1="30682" x2="51818" y2="42273"/>
                        <a14:foregroundMark x1="51364" y1="42500" x2="13636" y2="52045"/>
                        <a14:backgroundMark x1="42045" y1="57273" x2="39318" y2="64318"/>
                        <a14:backgroundMark x1="62955" y1="44545" x2="57273" y2="50455"/>
                        <a14:backgroundMark x1="46364" y1="44545" x2="43409" y2="46591"/>
                        <a14:backgroundMark x1="47727" y1="44318" x2="46136" y2="45455"/>
                        <a14:backgroundMark x1="50227" y1="27500" x2="49318" y2="2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124" y="966"/>
            <a:ext cx="4191000" cy="419100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820446" y="539723"/>
            <a:ext cx="5532731" cy="5763287"/>
            <a:chOff x="1292" y="850"/>
            <a:chExt cx="8713" cy="9076"/>
          </a:xfrm>
        </p:grpSpPr>
        <p:grpSp>
          <p:nvGrpSpPr>
            <p:cNvPr id="2" name="组合 1"/>
            <p:cNvGrpSpPr/>
            <p:nvPr/>
          </p:nvGrpSpPr>
          <p:grpSpPr>
            <a:xfrm>
              <a:off x="1292" y="850"/>
              <a:ext cx="8713" cy="7652"/>
              <a:chOff x="1292" y="850"/>
              <a:chExt cx="8713" cy="7652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1292" y="850"/>
                <a:ext cx="2041" cy="5370"/>
                <a:chOff x="1711095" y="1084915"/>
                <a:chExt cx="1295894" cy="3410052"/>
              </a:xfrm>
            </p:grpSpPr>
            <p:sp>
              <p:nvSpPr>
                <p:cNvPr id="4" name="矩形 3"/>
                <p:cNvSpPr/>
                <p:nvPr/>
              </p:nvSpPr>
              <p:spPr>
                <a:xfrm>
                  <a:off x="1711095" y="1084915"/>
                  <a:ext cx="921333" cy="3410052"/>
                </a:xfrm>
                <a:prstGeom prst="rect">
                  <a:avLst/>
                </a:prstGeom>
              </p:spPr>
              <p:txBody>
                <a:bodyPr vert="eaVert" wrap="square">
                  <a:spAutoFit/>
                </a:bodyPr>
                <a:lstStyle/>
                <a:p>
                  <a:pPr algn="dist"/>
                  <a:r>
                    <a:rPr lang="zh-CN" altLang="en-US" sz="4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宋体" panose="02020700000000000000" charset="-122"/>
                      <a:ea typeface="思源宋体" panose="02020700000000000000" charset="-122"/>
                    </a:rPr>
                    <a:t>后期</a:t>
                  </a:r>
                  <a:r>
                    <a:rPr lang="zh-CN" altLang="en-US" sz="4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思源宋体" panose="02020700000000000000" charset="-122"/>
                      <a:ea typeface="思源宋体" panose="02020700000000000000" charset="-122"/>
                    </a:rPr>
                    <a:t>展望</a:t>
                  </a:r>
                  <a:endParaRPr lang="zh-CN" altLang="en-US" sz="4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宋体" panose="02020700000000000000" charset="-122"/>
                    <a:ea typeface="思源宋体" panose="02020700000000000000" charset="-122"/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 rot="5400000">
                  <a:off x="1573180" y="2144114"/>
                  <a:ext cx="2469578" cy="3980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/>
                  <a:r>
                    <a:rPr lang="en-US" altLang="zh-CN" sz="2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思源宋体" panose="02020700000000000000" charset="-122"/>
                      <a:ea typeface="思源宋体" panose="02020700000000000000" charset="-122"/>
                      <a:cs typeface="TypeLand KhangXi Dict Trial" charset="0"/>
                      <a:sym typeface="Source Han Sans CN" charset="0"/>
                    </a:rPr>
                    <a:t>Future prospect</a:t>
                  </a:r>
                  <a:endParaRPr lang="en-US" altLang="zh-CN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" panose="02020700000000000000" charset="-122"/>
                    <a:ea typeface="思源宋体" panose="02020700000000000000" charset="-122"/>
                    <a:cs typeface="TypeLand KhangXi Dict Trial" charset="0"/>
                    <a:sym typeface="Source Han Sans CN" charset="0"/>
                  </a:endParaRPr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3709" y="3234"/>
                <a:ext cx="5925" cy="3192"/>
                <a:chOff x="2354688" y="2053880"/>
                <a:chExt cx="3762591" cy="2026647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2354688" y="2737682"/>
                  <a:ext cx="3762591" cy="134284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思源宋体" panose="02020700000000000000" charset="-122"/>
                      <a:ea typeface="思源宋体" panose="02020700000000000000" charset="-122"/>
                      <a:sym typeface="Arial" panose="020B0604020202020204" pitchFamily="34" charset="0"/>
                    </a:rPr>
                    <a:t>由于数据量较少。由于文物图片与对应信息的获取所需工作量极大，各成员时间精力有限，目前数据库中的文物信息较少，后期会再添加数据库中的</a:t>
                  </a: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思源宋体" panose="02020700000000000000" charset="-122"/>
                      <a:ea typeface="思源宋体" panose="02020700000000000000" charset="-122"/>
                      <a:sym typeface="Arial" panose="020B0604020202020204" pitchFamily="34" charset="0"/>
                    </a:rPr>
                    <a:t>数据。</a:t>
                  </a:r>
                  <a:endPara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" panose="02020700000000000000" charset="-122"/>
                    <a:ea typeface="思源宋体" panose="020207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3721592" y="2053880"/>
                  <a:ext cx="1029171" cy="523220"/>
                </a:xfrm>
                <a:prstGeom prst="rect">
                  <a:avLst/>
                </a:prstGeom>
              </p:spPr>
              <p:txBody>
                <a:bodyPr vert="horz" wrap="square">
                  <a:spAutoFit/>
                </a:bodyPr>
                <a:lstStyle/>
                <a:p>
                  <a:pPr algn="dist"/>
                  <a:r>
                    <a:rPr lang="en-US" altLang="zh-CN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思源宋体" panose="02020700000000000000" charset="-122"/>
                      <a:ea typeface="思源宋体" panose="02020700000000000000" charset="-122"/>
                    </a:rPr>
                    <a:t>【</a:t>
                  </a:r>
                  <a:r>
                    <a:rPr lang="zh-CN" altLang="en-US" sz="2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思源宋体" panose="02020700000000000000" charset="-122"/>
                      <a:ea typeface="思源宋体" panose="02020700000000000000" charset="-122"/>
                    </a:rPr>
                    <a:t>一</a:t>
                  </a:r>
                  <a:r>
                    <a:rPr lang="en-US" altLang="zh-CN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思源宋体" panose="02020700000000000000" charset="-122"/>
                      <a:ea typeface="思源宋体" panose="02020700000000000000" charset="-122"/>
                    </a:rPr>
                    <a:t>】</a:t>
                  </a:r>
                  <a:endPara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宋体" panose="02020700000000000000" charset="-122"/>
                    <a:ea typeface="思源宋体" panose="02020700000000000000" charset="-122"/>
                  </a:endParaRPr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1535" y="6832"/>
                <a:ext cx="8470" cy="1670"/>
                <a:chOff x="974424" y="3245394"/>
                <a:chExt cx="5378534" cy="1060031"/>
              </a:xfrm>
            </p:grpSpPr>
            <p:sp>
              <p:nvSpPr>
                <p:cNvPr id="12" name="矩形 11"/>
                <p:cNvSpPr/>
                <p:nvPr/>
              </p:nvSpPr>
              <p:spPr>
                <a:xfrm>
                  <a:off x="2118454" y="3245394"/>
                  <a:ext cx="4234504" cy="10600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ct val="150000"/>
                    </a:lnSpc>
                  </a:pP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思源宋体" panose="02020700000000000000" charset="-122"/>
                      <a:ea typeface="思源宋体" panose="02020700000000000000" charset="-122"/>
                      <a:sym typeface="Arial" panose="020B0604020202020204" pitchFamily="34" charset="0"/>
                    </a:rPr>
                    <a:t>文物信息处理繁琐。文物图片各有千秋，风格不一，存在文物图片模糊、文物信息缺失等问题，后期会对图片进行优化</a:t>
                  </a:r>
                  <a:r>
                    <a: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思源宋体" panose="02020700000000000000" charset="-122"/>
                      <a:ea typeface="思源宋体" panose="02020700000000000000" charset="-122"/>
                      <a:sym typeface="Arial" panose="020B0604020202020204" pitchFamily="34" charset="0"/>
                    </a:rPr>
                    <a:t>处理</a:t>
                  </a:r>
                  <a:endPara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" panose="02020700000000000000" charset="-122"/>
                    <a:ea typeface="思源宋体" panose="02020700000000000000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974424" y="3334168"/>
                  <a:ext cx="1029171" cy="523220"/>
                </a:xfrm>
                <a:prstGeom prst="rect">
                  <a:avLst/>
                </a:prstGeom>
              </p:spPr>
              <p:txBody>
                <a:bodyPr vert="horz" wrap="square">
                  <a:spAutoFit/>
                </a:bodyPr>
                <a:lstStyle/>
                <a:p>
                  <a:pPr algn="dist"/>
                  <a:r>
                    <a:rPr lang="en-US" altLang="zh-CN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思源宋体" panose="02020700000000000000" charset="-122"/>
                      <a:ea typeface="思源宋体" panose="02020700000000000000" charset="-122"/>
                    </a:rPr>
                    <a:t>【</a:t>
                  </a:r>
                  <a:r>
                    <a:rPr lang="zh-CN" altLang="en-US" sz="28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思源宋体" panose="02020700000000000000" charset="-122"/>
                      <a:ea typeface="思源宋体" panose="02020700000000000000" charset="-122"/>
                    </a:rPr>
                    <a:t>二</a:t>
                  </a:r>
                  <a:r>
                    <a:rPr lang="en-US" altLang="zh-CN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思源宋体" panose="02020700000000000000" charset="-122"/>
                      <a:ea typeface="思源宋体" panose="02020700000000000000" charset="-122"/>
                    </a:rPr>
                    <a:t>】</a:t>
                  </a:r>
                  <a:endParaRPr lang="en-US" altLang="zh-CN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思源宋体" panose="02020700000000000000" charset="-122"/>
                    <a:ea typeface="思源宋体" panose="02020700000000000000" charset="-122"/>
                  </a:endParaRPr>
                </a:p>
              </p:txBody>
            </p:sp>
          </p:grpSp>
        </p:grpSp>
        <p:sp>
          <p:nvSpPr>
            <p:cNvPr id="15" name="矩形 14"/>
            <p:cNvSpPr/>
            <p:nvPr/>
          </p:nvSpPr>
          <p:spPr>
            <a:xfrm>
              <a:off x="3337" y="8765"/>
              <a:ext cx="6668" cy="116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700000000000000" charset="-122"/>
                  <a:ea typeface="思源宋体" panose="02020700000000000000" charset="-122"/>
                  <a:sym typeface="Arial" panose="020B0604020202020204" pitchFamily="34" charset="0"/>
                </a:rPr>
                <a:t>藏宝阁朝代顶栏，暂无法对其进行自定义设计，严重影响了整体界面的美观性，后期会进行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" panose="02020700000000000000" charset="-122"/>
                  <a:ea typeface="思源宋体" panose="02020700000000000000" charset="-122"/>
                  <a:sym typeface="Arial" panose="020B0604020202020204" pitchFamily="34" charset="0"/>
                </a:rPr>
                <a:t>优化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" panose="02020700000000000000" charset="-122"/>
                <a:ea typeface="思源宋体" panose="020207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499" y="8934"/>
              <a:ext cx="1621" cy="628"/>
            </a:xfrm>
            <a:prstGeom prst="rect">
              <a:avLst/>
            </a:prstGeom>
          </p:spPr>
          <p:txBody>
            <a:bodyPr vert="horz" wrap="square">
              <a:spAutoFit/>
            </a:bodyPr>
            <a:p>
              <a:pPr algn="dist"/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 panose="02020700000000000000" charset="-122"/>
                  <a:ea typeface="思源宋体" panose="02020700000000000000" charset="-122"/>
                </a:rPr>
                <a:t>【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 panose="02020700000000000000" charset="-122"/>
                  <a:ea typeface="思源宋体" panose="02020700000000000000" charset="-122"/>
                </a:rPr>
                <a:t>三</a:t>
              </a:r>
              <a:r>
                <a:rPr lang="en-US" altLang="zh-CN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宋体" panose="02020700000000000000" charset="-122"/>
                  <a:ea typeface="思源宋体" panose="02020700000000000000" charset="-122"/>
                </a:rPr>
                <a:t>】</a:t>
              </a: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宋体" panose="02020700000000000000" charset="-122"/>
                <a:ea typeface="思源宋体" panose="02020700000000000000" charset="-122"/>
              </a:endParaRPr>
            </a:p>
          </p:txBody>
        </p:sp>
      </p:grp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V="1">
            <a:off x="4088765" y="5231765"/>
            <a:ext cx="1877695" cy="151257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087495" y="123825"/>
            <a:ext cx="1880235" cy="122491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130" y="123825"/>
            <a:ext cx="1878965" cy="66103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0760" y="1912620"/>
            <a:ext cx="3841115" cy="319722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118349" y="3041278"/>
            <a:ext cx="3033835" cy="97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0" lang="zh-CN" altLang="en-US" sz="4400" b="0" i="0" u="none" strike="noStrike" kern="1200" cap="none" spc="20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TypeLand KhangXi Dict Trial" charset="0"/>
                <a:sym typeface="李旭科钢笔行书v1.0" panose="02000603000000000000" pitchFamily="2" charset="-122"/>
              </a:rPr>
              <a:t>团队</a:t>
            </a:r>
            <a:r>
              <a:rPr kumimoji="0" lang="zh-CN" altLang="en-US" sz="4400" b="0" i="0" u="none" strike="noStrike" kern="1200" cap="none" spc="20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TypeLand KhangXi Dict Trial" charset="0"/>
                <a:sym typeface="李旭科钢笔行书v1.0" panose="02000603000000000000" pitchFamily="2" charset="-122"/>
              </a:rPr>
              <a:t>分工</a:t>
            </a:r>
            <a:endParaRPr kumimoji="0" lang="zh-CN" altLang="en-US" sz="4400" b="0" i="0" u="none" strike="noStrike" kern="1200" cap="none" spc="200" normalizeH="0" baseline="0" noProof="0" dirty="0">
              <a:ln>
                <a:noFill/>
              </a:ln>
              <a:solidFill>
                <a:srgbClr val="1F1F1F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TypeLand KhangXi Dict Trial" charset="0"/>
              <a:sym typeface="李旭科钢笔行书v1.0" panose="02000603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65765" y="2433841"/>
            <a:ext cx="2329180" cy="2646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600" spc="300" dirty="0">
                <a:effectLst>
                  <a:glow rad="38100">
                    <a:schemeClr val="bg1">
                      <a:lumMod val="95000"/>
                    </a:schemeClr>
                  </a:glow>
                </a:effectLst>
                <a:latin typeface="汉仪尚巍手书W" panose="00020600040101010101" charset="-122"/>
                <a:ea typeface="汉仪尚巍手书W" panose="00020600040101010101" charset="-122"/>
                <a:sym typeface="inpin heiti" panose="00000500000000000000" pitchFamily="2" charset="-122"/>
              </a:rPr>
              <a:t>伍</a:t>
            </a:r>
            <a:endParaRPr lang="zh-CN" altLang="en-US" sz="16600" spc="300" dirty="0">
              <a:effectLst>
                <a:glow rad="38100">
                  <a:schemeClr val="bg1">
                    <a:lumMod val="95000"/>
                  </a:schemeClr>
                </a:glow>
              </a:effectLst>
              <a:latin typeface="汉仪尚巍手书W" panose="00020600040101010101" charset="-122"/>
              <a:ea typeface="汉仪尚巍手书W" panose="00020600040101010101" charset="-122"/>
              <a:sym typeface="inpin heiti" panose="00000500000000000000" pitchFamily="2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20" y="990600"/>
            <a:ext cx="3337560" cy="497268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209040" y="989965"/>
            <a:ext cx="2207260" cy="2018665"/>
            <a:chOff x="1586" y="2208"/>
            <a:chExt cx="3476" cy="317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6" y="2429"/>
              <a:ext cx="3477" cy="2959"/>
            </a:xfrm>
            <a:prstGeom prst="rect">
              <a:avLst/>
            </a:prstGeom>
          </p:spPr>
        </p:pic>
        <p:sp>
          <p:nvSpPr>
            <p:cNvPr id="11" name="Rectangle 61"/>
            <p:cNvSpPr/>
            <p:nvPr/>
          </p:nvSpPr>
          <p:spPr>
            <a:xfrm>
              <a:off x="1694" y="3527"/>
              <a:ext cx="3148" cy="1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 panose="02020700000000000000" charset="-122"/>
                  <a:ea typeface="思源宋体" panose="02020700000000000000" charset="-122"/>
                  <a:sym typeface="Arial" panose="020B0604020202020204" pitchFamily="34" charset="0"/>
                </a:rPr>
                <a:t>统筹小组工作，负责藏宝阁页面的设计与实现，以及滑动效果的实现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" panose="02020700000000000000" charset="-122"/>
                <a:ea typeface="思源宋体" panose="020207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676" y="2914"/>
              <a:ext cx="1494" cy="6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latin typeface="思源宋体" panose="02020700000000000000" charset="-122"/>
                  <a:ea typeface="思源宋体" panose="02020700000000000000" charset="-122"/>
                  <a:sym typeface="inpin heiti" panose="00000500000000000000" pitchFamily="2" charset="-122"/>
                </a:rPr>
                <a:t>唐平昌</a:t>
              </a:r>
              <a:endParaRPr lang="zh-CN" altLang="en-US" sz="2000" b="1" dirty="0">
                <a:latin typeface="思源宋体" panose="02020700000000000000" charset="-122"/>
                <a:ea typeface="思源宋体" panose="02020700000000000000" charset="-122"/>
                <a:sym typeface="inpin heiti" panose="00000500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5400000">
              <a:off x="3022" y="1227"/>
              <a:ext cx="221" cy="2182"/>
            </a:xfrm>
            <a:prstGeom prst="rect">
              <a:avLst/>
            </a:prstGeom>
            <a:solidFill>
              <a:srgbClr val="EDE2CF"/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" panose="02020700000000000000" charset="-122"/>
                <a:ea typeface="思源宋体" panose="02020700000000000000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569325" y="3924935"/>
            <a:ext cx="2226310" cy="2037715"/>
            <a:chOff x="13416" y="4979"/>
            <a:chExt cx="3506" cy="32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16" y="4979"/>
              <a:ext cx="3506" cy="3011"/>
            </a:xfrm>
            <a:prstGeom prst="rect">
              <a:avLst/>
            </a:prstGeom>
          </p:spPr>
        </p:pic>
        <p:sp>
          <p:nvSpPr>
            <p:cNvPr id="15" name="Rectangle 61"/>
            <p:cNvSpPr/>
            <p:nvPr/>
          </p:nvSpPr>
          <p:spPr>
            <a:xfrm>
              <a:off x="13602" y="6087"/>
              <a:ext cx="3135" cy="1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 panose="02020700000000000000" charset="-122"/>
                  <a:ea typeface="思源宋体" panose="02020700000000000000" charset="-122"/>
                  <a:sym typeface="Arial" panose="020B0604020202020204" pitchFamily="34" charset="0"/>
                </a:rPr>
                <a:t>负责首页的页面设计与实现，以及整合各页面，搜集文物信息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" panose="02020700000000000000" charset="-122"/>
                <a:ea typeface="思源宋体" panose="020207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3602" y="5459"/>
              <a:ext cx="1494" cy="6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000" b="1" dirty="0">
                  <a:latin typeface="思源宋体" panose="02020700000000000000" charset="-122"/>
                  <a:ea typeface="思源宋体" panose="02020700000000000000" charset="-122"/>
                  <a:sym typeface="inpin heiti" panose="00000500000000000000" pitchFamily="2" charset="-122"/>
                </a:rPr>
                <a:t>凌雪梅</a:t>
              </a:r>
              <a:endParaRPr lang="zh-CN" altLang="en-US" sz="2000" b="1" dirty="0">
                <a:latin typeface="思源宋体" panose="02020700000000000000" charset="-122"/>
                <a:ea typeface="思源宋体" panose="02020700000000000000" charset="-122"/>
                <a:sym typeface="inpin heiti" panose="00000500000000000000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5400000">
              <a:off x="15265" y="6987"/>
              <a:ext cx="221" cy="2182"/>
            </a:xfrm>
            <a:prstGeom prst="rect">
              <a:avLst/>
            </a:prstGeom>
            <a:solidFill>
              <a:srgbClr val="EDE2CF"/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" panose="02020700000000000000" charset="-122"/>
                <a:ea typeface="思源宋体" panose="02020700000000000000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470900" y="990600"/>
            <a:ext cx="2326039" cy="2019300"/>
            <a:chOff x="1586" y="2208"/>
            <a:chExt cx="3477" cy="318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6" y="2429"/>
              <a:ext cx="3477" cy="2959"/>
            </a:xfrm>
            <a:prstGeom prst="rect">
              <a:avLst/>
            </a:prstGeom>
          </p:spPr>
        </p:pic>
        <p:sp>
          <p:nvSpPr>
            <p:cNvPr id="6" name="Rectangle 61"/>
            <p:cNvSpPr/>
            <p:nvPr/>
          </p:nvSpPr>
          <p:spPr>
            <a:xfrm>
              <a:off x="1694" y="3527"/>
              <a:ext cx="3148" cy="16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 panose="02020700000000000000" charset="-122"/>
                  <a:ea typeface="思源宋体" panose="02020700000000000000" charset="-122"/>
                  <a:sym typeface="Arial" panose="020B0604020202020204" pitchFamily="34" charset="0"/>
                </a:rPr>
                <a:t>负责博物馆、个人页面的设计与实现，以及统筹整体UI界面的设计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" panose="02020700000000000000" charset="-122"/>
                <a:ea typeface="思源宋体" panose="020207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676" y="2914"/>
              <a:ext cx="1494" cy="62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2000" b="1" dirty="0">
                  <a:latin typeface="思源宋体" panose="02020700000000000000" charset="-122"/>
                  <a:ea typeface="思源宋体" panose="02020700000000000000" charset="-122"/>
                  <a:sym typeface="inpin heiti" panose="00000500000000000000" pitchFamily="2" charset="-122"/>
                </a:rPr>
                <a:t>谢淑君</a:t>
              </a:r>
              <a:endParaRPr lang="zh-CN" altLang="en-US" sz="2000" b="1" dirty="0">
                <a:latin typeface="思源宋体" panose="02020700000000000000" charset="-122"/>
                <a:ea typeface="思源宋体" panose="02020700000000000000" charset="-122"/>
                <a:sym typeface="inpin heiti" panose="00000500000000000000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5400000">
              <a:off x="3022" y="1227"/>
              <a:ext cx="221" cy="2182"/>
            </a:xfrm>
            <a:prstGeom prst="rect">
              <a:avLst/>
            </a:prstGeom>
            <a:solidFill>
              <a:srgbClr val="EDE2CF"/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latin typeface="思源宋体" panose="02020700000000000000" charset="-122"/>
                <a:ea typeface="思源宋体" panose="02020700000000000000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189990" y="3924935"/>
            <a:ext cx="2226310" cy="2038350"/>
            <a:chOff x="13416" y="4979"/>
            <a:chExt cx="3506" cy="321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16" y="4979"/>
              <a:ext cx="3506" cy="3011"/>
            </a:xfrm>
            <a:prstGeom prst="rect">
              <a:avLst/>
            </a:prstGeom>
          </p:spPr>
        </p:pic>
        <p:sp>
          <p:nvSpPr>
            <p:cNvPr id="21" name="Rectangle 61"/>
            <p:cNvSpPr/>
            <p:nvPr/>
          </p:nvSpPr>
          <p:spPr>
            <a:xfrm>
              <a:off x="13516" y="6087"/>
              <a:ext cx="3406" cy="16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 panose="02020700000000000000" charset="-122"/>
                  <a:ea typeface="思源宋体" panose="02020700000000000000" charset="-122"/>
                  <a:sym typeface="Arial" panose="020B0604020202020204" pitchFamily="34" charset="0"/>
                </a:rPr>
                <a:t>搭建数据库模型，负责圈子页面的设计与实现，以及文物详情的数据连接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" panose="02020700000000000000" charset="-122"/>
                <a:ea typeface="思源宋体" panose="020207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3602" y="5459"/>
              <a:ext cx="1494" cy="628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l"/>
              <a:r>
                <a:rPr lang="zh-CN" altLang="en-US" sz="2000" b="1" dirty="0">
                  <a:latin typeface="思源宋体" panose="02020700000000000000" charset="-122"/>
                  <a:ea typeface="思源宋体" panose="02020700000000000000" charset="-122"/>
                  <a:sym typeface="inpin heiti" panose="00000500000000000000" pitchFamily="2" charset="-122"/>
                </a:rPr>
                <a:t>岑泳德</a:t>
              </a:r>
              <a:endParaRPr lang="zh-CN" altLang="en-US" sz="2000" b="1" dirty="0">
                <a:latin typeface="思源宋体" panose="02020700000000000000" charset="-122"/>
                <a:ea typeface="思源宋体" panose="02020700000000000000" charset="-122"/>
                <a:sym typeface="inpin heiti" panose="00000500000000000000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5400000">
              <a:off x="15265" y="6987"/>
              <a:ext cx="221" cy="2182"/>
            </a:xfrm>
            <a:prstGeom prst="rect">
              <a:avLst/>
            </a:prstGeom>
            <a:solidFill>
              <a:srgbClr val="EDE2CF"/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latin typeface="思源宋体" panose="02020700000000000000" charset="-122"/>
                <a:ea typeface="思源宋体" panose="02020700000000000000" charset="-122"/>
                <a:sym typeface="inpin heiti" panose="00000500000000000000" pitchFamily="2" charset="-122"/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V="1">
            <a:off x="4088765" y="5231765"/>
            <a:ext cx="1877695" cy="151257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087495" y="123825"/>
            <a:ext cx="1880235" cy="122491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130" y="123825"/>
            <a:ext cx="1878965" cy="66103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0760" y="1912620"/>
            <a:ext cx="3841115" cy="319722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118349" y="3041278"/>
            <a:ext cx="3033835" cy="97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0" lang="zh-CN" altLang="en-US" sz="4400" b="0" i="0" u="none" strike="noStrike" kern="1200" cap="none" spc="20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TypeLand KhangXi Dict Trial" charset="0"/>
                <a:sym typeface="李旭科钢笔行书v1.0" panose="02000603000000000000" pitchFamily="2" charset="-122"/>
              </a:rPr>
              <a:t>视频</a:t>
            </a:r>
            <a:r>
              <a:rPr kumimoji="0" lang="zh-CN" altLang="en-US" sz="4400" b="0" i="0" u="none" strike="noStrike" kern="1200" cap="none" spc="200" normalizeH="0" baseline="0" noProof="0" dirty="0">
                <a:ln>
                  <a:noFill/>
                </a:ln>
                <a:solidFill>
                  <a:srgbClr val="1F1F1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TypeLand KhangXi Dict Trial" charset="0"/>
                <a:sym typeface="李旭科钢笔行书v1.0" panose="02000603000000000000" pitchFamily="2" charset="-122"/>
              </a:rPr>
              <a:t>展示</a:t>
            </a:r>
            <a:endParaRPr kumimoji="0" lang="zh-CN" altLang="en-US" sz="4400" b="0" i="0" u="none" strike="noStrike" kern="1200" cap="none" spc="200" normalizeH="0" baseline="0" noProof="0" dirty="0">
              <a:ln>
                <a:noFill/>
              </a:ln>
              <a:solidFill>
                <a:srgbClr val="1F1F1F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TypeLand KhangXi Dict Trial" charset="0"/>
              <a:sym typeface="李旭科钢笔行书v1.0" panose="02000603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65765" y="2433841"/>
            <a:ext cx="2329180" cy="2646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600" spc="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38100">
                    <a:schemeClr val="bg1">
                      <a:lumMod val="95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inpin heiti" panose="00000500000000000000" pitchFamily="2" charset="-122"/>
              </a:rPr>
              <a:t>零</a:t>
            </a:r>
            <a:endParaRPr lang="zh-CN" altLang="en-US" sz="16600" spc="3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38100">
                  <a:schemeClr val="bg1">
                    <a:lumMod val="95000"/>
                  </a:schemeClr>
                </a:glow>
              </a:effectLst>
              <a:latin typeface="华文行楷" panose="02010800040101010101" pitchFamily="2" charset="-122"/>
              <a:ea typeface="华文行楷" panose="02010800040101010101" pitchFamily="2" charset="-122"/>
              <a:sym typeface="inpin heiti" panose="00000500000000000000" pitchFamily="2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/Users/jinjing/AppData/Local/Temp/kaimatting_20191104233019/output_20191104233026..pngoutput_20191104233026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-10795"/>
            <a:ext cx="12190095" cy="5010785"/>
          </a:xfrm>
          <a:prstGeom prst="rect">
            <a:avLst/>
          </a:prstGeom>
        </p:spPr>
      </p:pic>
      <p:pic>
        <p:nvPicPr>
          <p:cNvPr id="6" name="图片 5" descr="6b928866bbcd262b2486f010fbc35da673681946172cf-f6b1uC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-4445" y="5462905"/>
            <a:ext cx="12190095" cy="1412240"/>
          </a:xfrm>
          <a:prstGeom prst="rect">
            <a:avLst/>
          </a:prstGeom>
        </p:spPr>
      </p:pic>
      <p:pic>
        <p:nvPicPr>
          <p:cNvPr id="7" name="图片 6" descr="图层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4999990"/>
            <a:ext cx="581025" cy="990600"/>
          </a:xfrm>
          <a:prstGeom prst="rect">
            <a:avLst/>
          </a:prstGeom>
        </p:spPr>
      </p:pic>
      <p:pic>
        <p:nvPicPr>
          <p:cNvPr id="8" name="图片 7" descr="图层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" y="5809615"/>
            <a:ext cx="4485640" cy="1065530"/>
          </a:xfrm>
          <a:prstGeom prst="rect">
            <a:avLst/>
          </a:prstGeom>
        </p:spPr>
      </p:pic>
      <p:pic>
        <p:nvPicPr>
          <p:cNvPr id="9" name="图片 8" descr="图层 1"/>
          <p:cNvPicPr>
            <a:picLocks noChangeAspect="1"/>
          </p:cNvPicPr>
          <p:nvPr/>
        </p:nvPicPr>
        <p:blipFill>
          <a:blip r:embed="rId4"/>
          <a:srcRect l="-779" t="12038" r="62288"/>
          <a:stretch>
            <a:fillRect/>
          </a:stretch>
        </p:blipFill>
        <p:spPr>
          <a:xfrm>
            <a:off x="10309860" y="5700395"/>
            <a:ext cx="1726565" cy="9372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519930" y="2785110"/>
            <a:ext cx="719328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>
                <a:solidFill>
                  <a:schemeClr val="tx1">
                    <a:lumMod val="75000"/>
                    <a:lumOff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感谢</a:t>
            </a:r>
            <a:r>
              <a:rPr lang="zh-CN" altLang="en-US" sz="13800">
                <a:solidFill>
                  <a:schemeClr val="tx1">
                    <a:lumMod val="75000"/>
                    <a:lumOff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观看</a:t>
            </a:r>
            <a:endParaRPr lang="zh-CN" altLang="en-US" sz="13800">
              <a:solidFill>
                <a:schemeClr val="tx1">
                  <a:lumMod val="75000"/>
                  <a:lumOff val="2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8" t="53015" r="28889" b="9851"/>
          <a:stretch>
            <a:fillRect/>
          </a:stretch>
        </p:blipFill>
        <p:spPr>
          <a:xfrm flipH="1">
            <a:off x="7745095" y="5375910"/>
            <a:ext cx="1190625" cy="11131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17205" y="5201285"/>
            <a:ext cx="1249094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第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16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组</a:t>
            </a:r>
            <a:endParaRPr lang="zh-CN" altLang="en-US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 flipV="1">
            <a:off x="4065270" y="5461635"/>
            <a:ext cx="1078272" cy="127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6667602" y="5462905"/>
            <a:ext cx="107763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 rot="16200000">
            <a:off x="9254490" y="-594360"/>
            <a:ext cx="1250315" cy="3137535"/>
            <a:chOff x="1012642" y="1876927"/>
            <a:chExt cx="1253038" cy="3144461"/>
          </a:xfrm>
        </p:grpSpPr>
        <p:grpSp>
          <p:nvGrpSpPr>
            <p:cNvPr id="37" name="组合 36"/>
            <p:cNvGrpSpPr/>
            <p:nvPr/>
          </p:nvGrpSpPr>
          <p:grpSpPr>
            <a:xfrm>
              <a:off x="1012642" y="1876927"/>
              <a:ext cx="1253038" cy="3144461"/>
              <a:chOff x="5668859" y="2268393"/>
              <a:chExt cx="848229" cy="2128605"/>
            </a:xfrm>
            <a:solidFill>
              <a:sysClr val="windowText" lastClr="000000">
                <a:lumMod val="50000"/>
                <a:lumOff val="50000"/>
              </a:sysClr>
            </a:solidFill>
          </p:grpSpPr>
          <p:grpSp>
            <p:nvGrpSpPr>
              <p:cNvPr id="39" name="PA_组合 2"/>
              <p:cNvGrpSpPr/>
              <p:nvPr>
                <p:custDataLst>
                  <p:tags r:id="rId1"/>
                </p:custDataLst>
              </p:nvPr>
            </p:nvGrpSpPr>
            <p:grpSpPr>
              <a:xfrm>
                <a:off x="5674911" y="2268393"/>
                <a:ext cx="842177" cy="287617"/>
                <a:chOff x="3657660" y="1411076"/>
                <a:chExt cx="3163887" cy="1080522"/>
              </a:xfrm>
              <a:grpFill/>
            </p:grpSpPr>
            <p:sp>
              <p:nvSpPr>
                <p:cNvPr id="50" name="Freeform 5"/>
                <p:cNvSpPr>
                  <a:spLocks noEditPoints="1"/>
                </p:cNvSpPr>
                <p:nvPr/>
              </p:nvSpPr>
              <p:spPr bwMode="auto">
                <a:xfrm>
                  <a:off x="3657660" y="1718488"/>
                  <a:ext cx="3163887" cy="773110"/>
                </a:xfrm>
                <a:custGeom>
                  <a:avLst/>
                  <a:gdLst>
                    <a:gd name="T0" fmla="*/ 261 w 289"/>
                    <a:gd name="T1" fmla="*/ 27 h 69"/>
                    <a:gd name="T2" fmla="*/ 216 w 289"/>
                    <a:gd name="T3" fmla="*/ 28 h 69"/>
                    <a:gd name="T4" fmla="*/ 157 w 289"/>
                    <a:gd name="T5" fmla="*/ 7 h 69"/>
                    <a:gd name="T6" fmla="*/ 116 w 289"/>
                    <a:gd name="T7" fmla="*/ 20 h 69"/>
                    <a:gd name="T8" fmla="*/ 79 w 289"/>
                    <a:gd name="T9" fmla="*/ 25 h 69"/>
                    <a:gd name="T10" fmla="*/ 16 w 289"/>
                    <a:gd name="T11" fmla="*/ 40 h 69"/>
                    <a:gd name="T12" fmla="*/ 14 w 289"/>
                    <a:gd name="T13" fmla="*/ 53 h 69"/>
                    <a:gd name="T14" fmla="*/ 84 w 289"/>
                    <a:gd name="T15" fmla="*/ 57 h 69"/>
                    <a:gd name="T16" fmla="*/ 107 w 289"/>
                    <a:gd name="T17" fmla="*/ 62 h 69"/>
                    <a:gd name="T18" fmla="*/ 146 w 289"/>
                    <a:gd name="T19" fmla="*/ 65 h 69"/>
                    <a:gd name="T20" fmla="*/ 208 w 289"/>
                    <a:gd name="T21" fmla="*/ 58 h 69"/>
                    <a:gd name="T22" fmla="*/ 273 w 289"/>
                    <a:gd name="T23" fmla="*/ 41 h 69"/>
                    <a:gd name="T24" fmla="*/ 100 w 289"/>
                    <a:gd name="T25" fmla="*/ 61 h 69"/>
                    <a:gd name="T26" fmla="*/ 76 w 289"/>
                    <a:gd name="T27" fmla="*/ 51 h 69"/>
                    <a:gd name="T28" fmla="*/ 84 w 289"/>
                    <a:gd name="T29" fmla="*/ 47 h 69"/>
                    <a:gd name="T30" fmla="*/ 86 w 289"/>
                    <a:gd name="T31" fmla="*/ 49 h 69"/>
                    <a:gd name="T32" fmla="*/ 68 w 289"/>
                    <a:gd name="T33" fmla="*/ 44 h 69"/>
                    <a:gd name="T34" fmla="*/ 11 w 289"/>
                    <a:gd name="T35" fmla="*/ 49 h 69"/>
                    <a:gd name="T36" fmla="*/ 41 w 289"/>
                    <a:gd name="T37" fmla="*/ 37 h 69"/>
                    <a:gd name="T38" fmla="*/ 80 w 289"/>
                    <a:gd name="T39" fmla="*/ 30 h 69"/>
                    <a:gd name="T40" fmla="*/ 92 w 289"/>
                    <a:gd name="T41" fmla="*/ 19 h 69"/>
                    <a:gd name="T42" fmla="*/ 108 w 289"/>
                    <a:gd name="T43" fmla="*/ 44 h 69"/>
                    <a:gd name="T44" fmla="*/ 144 w 289"/>
                    <a:gd name="T45" fmla="*/ 60 h 69"/>
                    <a:gd name="T46" fmla="*/ 117 w 289"/>
                    <a:gd name="T47" fmla="*/ 58 h 69"/>
                    <a:gd name="T48" fmla="*/ 115 w 289"/>
                    <a:gd name="T49" fmla="*/ 46 h 69"/>
                    <a:gd name="T50" fmla="*/ 111 w 289"/>
                    <a:gd name="T51" fmla="*/ 52 h 69"/>
                    <a:gd name="T52" fmla="*/ 121 w 289"/>
                    <a:gd name="T53" fmla="*/ 38 h 69"/>
                    <a:gd name="T54" fmla="*/ 117 w 289"/>
                    <a:gd name="T55" fmla="*/ 40 h 69"/>
                    <a:gd name="T56" fmla="*/ 118 w 289"/>
                    <a:gd name="T57" fmla="*/ 28 h 69"/>
                    <a:gd name="T58" fmla="*/ 142 w 289"/>
                    <a:gd name="T59" fmla="*/ 22 h 69"/>
                    <a:gd name="T60" fmla="*/ 143 w 289"/>
                    <a:gd name="T61" fmla="*/ 16 h 69"/>
                    <a:gd name="T62" fmla="*/ 146 w 289"/>
                    <a:gd name="T63" fmla="*/ 5 h 69"/>
                    <a:gd name="T64" fmla="*/ 164 w 289"/>
                    <a:gd name="T65" fmla="*/ 9 h 69"/>
                    <a:gd name="T66" fmla="*/ 164 w 289"/>
                    <a:gd name="T67" fmla="*/ 32 h 69"/>
                    <a:gd name="T68" fmla="*/ 172 w 289"/>
                    <a:gd name="T69" fmla="*/ 27 h 69"/>
                    <a:gd name="T70" fmla="*/ 173 w 289"/>
                    <a:gd name="T71" fmla="*/ 36 h 69"/>
                    <a:gd name="T72" fmla="*/ 181 w 289"/>
                    <a:gd name="T73" fmla="*/ 35 h 69"/>
                    <a:gd name="T74" fmla="*/ 165 w 289"/>
                    <a:gd name="T75" fmla="*/ 54 h 69"/>
                    <a:gd name="T76" fmla="*/ 134 w 289"/>
                    <a:gd name="T77" fmla="*/ 40 h 69"/>
                    <a:gd name="T78" fmla="*/ 140 w 289"/>
                    <a:gd name="T79" fmla="*/ 42 h 69"/>
                    <a:gd name="T80" fmla="*/ 142 w 289"/>
                    <a:gd name="T81" fmla="*/ 50 h 69"/>
                    <a:gd name="T82" fmla="*/ 150 w 289"/>
                    <a:gd name="T83" fmla="*/ 41 h 69"/>
                    <a:gd name="T84" fmla="*/ 162 w 289"/>
                    <a:gd name="T85" fmla="*/ 56 h 69"/>
                    <a:gd name="T86" fmla="*/ 160 w 289"/>
                    <a:gd name="T87" fmla="*/ 63 h 69"/>
                    <a:gd name="T88" fmla="*/ 263 w 289"/>
                    <a:gd name="T89" fmla="*/ 40 h 69"/>
                    <a:gd name="T90" fmla="*/ 209 w 289"/>
                    <a:gd name="T91" fmla="*/ 50 h 69"/>
                    <a:gd name="T92" fmla="*/ 197 w 289"/>
                    <a:gd name="T93" fmla="*/ 60 h 69"/>
                    <a:gd name="T94" fmla="*/ 184 w 289"/>
                    <a:gd name="T95" fmla="*/ 37 h 69"/>
                    <a:gd name="T96" fmla="*/ 197 w 289"/>
                    <a:gd name="T97" fmla="*/ 26 h 69"/>
                    <a:gd name="T98" fmla="*/ 214 w 289"/>
                    <a:gd name="T99" fmla="*/ 31 h 69"/>
                    <a:gd name="T100" fmla="*/ 204 w 289"/>
                    <a:gd name="T101" fmla="*/ 33 h 69"/>
                    <a:gd name="T102" fmla="*/ 206 w 289"/>
                    <a:gd name="T103" fmla="*/ 30 h 69"/>
                    <a:gd name="T104" fmla="*/ 217 w 289"/>
                    <a:gd name="T105" fmla="*/ 32 h 69"/>
                    <a:gd name="T106" fmla="*/ 258 w 289"/>
                    <a:gd name="T107" fmla="*/ 2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89" h="69">
                      <a:moveTo>
                        <a:pt x="289" y="40"/>
                      </a:moveTo>
                      <a:cubicBezTo>
                        <a:pt x="289" y="38"/>
                        <a:pt x="287" y="38"/>
                        <a:pt x="286" y="38"/>
                      </a:cubicBezTo>
                      <a:cubicBezTo>
                        <a:pt x="285" y="38"/>
                        <a:pt x="283" y="37"/>
                        <a:pt x="282" y="37"/>
                      </a:cubicBezTo>
                      <a:cubicBezTo>
                        <a:pt x="278" y="35"/>
                        <a:pt x="274" y="33"/>
                        <a:pt x="270" y="32"/>
                      </a:cubicBezTo>
                      <a:cubicBezTo>
                        <a:pt x="269" y="31"/>
                        <a:pt x="267" y="30"/>
                        <a:pt x="266" y="29"/>
                      </a:cubicBezTo>
                      <a:cubicBezTo>
                        <a:pt x="264" y="28"/>
                        <a:pt x="262" y="27"/>
                        <a:pt x="261" y="27"/>
                      </a:cubicBezTo>
                      <a:cubicBezTo>
                        <a:pt x="260" y="26"/>
                        <a:pt x="260" y="26"/>
                        <a:pt x="260" y="26"/>
                      </a:cubicBezTo>
                      <a:cubicBezTo>
                        <a:pt x="257" y="25"/>
                        <a:pt x="255" y="24"/>
                        <a:pt x="253" y="23"/>
                      </a:cubicBezTo>
                      <a:cubicBezTo>
                        <a:pt x="250" y="22"/>
                        <a:pt x="247" y="21"/>
                        <a:pt x="244" y="21"/>
                      </a:cubicBezTo>
                      <a:cubicBezTo>
                        <a:pt x="243" y="21"/>
                        <a:pt x="242" y="21"/>
                        <a:pt x="241" y="21"/>
                      </a:cubicBezTo>
                      <a:cubicBezTo>
                        <a:pt x="237" y="21"/>
                        <a:pt x="234" y="23"/>
                        <a:pt x="230" y="25"/>
                      </a:cubicBezTo>
                      <a:cubicBezTo>
                        <a:pt x="225" y="28"/>
                        <a:pt x="222" y="31"/>
                        <a:pt x="216" y="28"/>
                      </a:cubicBezTo>
                      <a:cubicBezTo>
                        <a:pt x="215" y="25"/>
                        <a:pt x="212" y="22"/>
                        <a:pt x="208" y="21"/>
                      </a:cubicBezTo>
                      <a:cubicBezTo>
                        <a:pt x="205" y="20"/>
                        <a:pt x="202" y="21"/>
                        <a:pt x="199" y="22"/>
                      </a:cubicBezTo>
                      <a:cubicBezTo>
                        <a:pt x="195" y="16"/>
                        <a:pt x="186" y="12"/>
                        <a:pt x="179" y="16"/>
                      </a:cubicBezTo>
                      <a:cubicBezTo>
                        <a:pt x="178" y="16"/>
                        <a:pt x="177" y="16"/>
                        <a:pt x="177" y="16"/>
                      </a:cubicBezTo>
                      <a:cubicBezTo>
                        <a:pt x="175" y="10"/>
                        <a:pt x="170" y="6"/>
                        <a:pt x="164" y="6"/>
                      </a:cubicBezTo>
                      <a:cubicBezTo>
                        <a:pt x="162" y="6"/>
                        <a:pt x="160" y="6"/>
                        <a:pt x="157" y="7"/>
                      </a:cubicBezTo>
                      <a:cubicBezTo>
                        <a:pt x="157" y="8"/>
                        <a:pt x="156" y="8"/>
                        <a:pt x="155" y="8"/>
                      </a:cubicBezTo>
                      <a:cubicBezTo>
                        <a:pt x="154" y="5"/>
                        <a:pt x="151" y="2"/>
                        <a:pt x="147" y="1"/>
                      </a:cubicBezTo>
                      <a:cubicBezTo>
                        <a:pt x="142" y="0"/>
                        <a:pt x="138" y="2"/>
                        <a:pt x="135" y="5"/>
                      </a:cubicBezTo>
                      <a:cubicBezTo>
                        <a:pt x="133" y="8"/>
                        <a:pt x="132" y="10"/>
                        <a:pt x="133" y="13"/>
                      </a:cubicBezTo>
                      <a:cubicBezTo>
                        <a:pt x="128" y="11"/>
                        <a:pt x="123" y="12"/>
                        <a:pt x="120" y="15"/>
                      </a:cubicBezTo>
                      <a:cubicBezTo>
                        <a:pt x="118" y="16"/>
                        <a:pt x="117" y="18"/>
                        <a:pt x="116" y="20"/>
                      </a:cubicBezTo>
                      <a:cubicBezTo>
                        <a:pt x="116" y="20"/>
                        <a:pt x="114" y="19"/>
                        <a:pt x="114" y="19"/>
                      </a:cubicBezTo>
                      <a:cubicBezTo>
                        <a:pt x="111" y="17"/>
                        <a:pt x="108" y="16"/>
                        <a:pt x="105" y="15"/>
                      </a:cubicBezTo>
                      <a:cubicBezTo>
                        <a:pt x="102" y="14"/>
                        <a:pt x="99" y="14"/>
                        <a:pt x="96" y="14"/>
                      </a:cubicBezTo>
                      <a:cubicBezTo>
                        <a:pt x="94" y="15"/>
                        <a:pt x="92" y="15"/>
                        <a:pt x="91" y="15"/>
                      </a:cubicBezTo>
                      <a:cubicBezTo>
                        <a:pt x="89" y="16"/>
                        <a:pt x="87" y="17"/>
                        <a:pt x="85" y="18"/>
                      </a:cubicBezTo>
                      <a:cubicBezTo>
                        <a:pt x="83" y="20"/>
                        <a:pt x="80" y="23"/>
                        <a:pt x="79" y="25"/>
                      </a:cubicBezTo>
                      <a:cubicBezTo>
                        <a:pt x="78" y="26"/>
                        <a:pt x="78" y="27"/>
                        <a:pt x="77" y="28"/>
                      </a:cubicBezTo>
                      <a:cubicBezTo>
                        <a:pt x="68" y="21"/>
                        <a:pt x="54" y="18"/>
                        <a:pt x="44" y="27"/>
                      </a:cubicBezTo>
                      <a:cubicBezTo>
                        <a:pt x="42" y="28"/>
                        <a:pt x="41" y="30"/>
                        <a:pt x="40" y="32"/>
                      </a:cubicBezTo>
                      <a:cubicBezTo>
                        <a:pt x="37" y="36"/>
                        <a:pt x="35" y="39"/>
                        <a:pt x="31" y="40"/>
                      </a:cubicBezTo>
                      <a:cubicBezTo>
                        <a:pt x="28" y="41"/>
                        <a:pt x="26" y="41"/>
                        <a:pt x="24" y="41"/>
                      </a:cubicBezTo>
                      <a:cubicBezTo>
                        <a:pt x="21" y="41"/>
                        <a:pt x="19" y="40"/>
                        <a:pt x="16" y="40"/>
                      </a:cubicBezTo>
                      <a:cubicBezTo>
                        <a:pt x="15" y="41"/>
                        <a:pt x="13" y="42"/>
                        <a:pt x="11" y="43"/>
                      </a:cubicBezTo>
                      <a:cubicBezTo>
                        <a:pt x="9" y="44"/>
                        <a:pt x="7" y="45"/>
                        <a:pt x="5" y="46"/>
                      </a:cubicBezTo>
                      <a:cubicBezTo>
                        <a:pt x="4" y="46"/>
                        <a:pt x="2" y="46"/>
                        <a:pt x="1" y="47"/>
                      </a:cubicBezTo>
                      <a:cubicBezTo>
                        <a:pt x="0" y="47"/>
                        <a:pt x="0" y="48"/>
                        <a:pt x="1" y="49"/>
                      </a:cubicBezTo>
                      <a:cubicBezTo>
                        <a:pt x="3" y="50"/>
                        <a:pt x="4" y="50"/>
                        <a:pt x="6" y="51"/>
                      </a:cubicBezTo>
                      <a:cubicBezTo>
                        <a:pt x="8" y="52"/>
                        <a:pt x="11" y="52"/>
                        <a:pt x="14" y="53"/>
                      </a:cubicBezTo>
                      <a:cubicBezTo>
                        <a:pt x="17" y="53"/>
                        <a:pt x="20" y="53"/>
                        <a:pt x="23" y="54"/>
                      </a:cubicBezTo>
                      <a:cubicBezTo>
                        <a:pt x="25" y="55"/>
                        <a:pt x="25" y="55"/>
                        <a:pt x="25" y="55"/>
                      </a:cubicBezTo>
                      <a:cubicBezTo>
                        <a:pt x="35" y="59"/>
                        <a:pt x="44" y="58"/>
                        <a:pt x="53" y="50"/>
                      </a:cubicBezTo>
                      <a:cubicBezTo>
                        <a:pt x="58" y="46"/>
                        <a:pt x="66" y="45"/>
                        <a:pt x="71" y="50"/>
                      </a:cubicBezTo>
                      <a:cubicBezTo>
                        <a:pt x="71" y="51"/>
                        <a:pt x="72" y="52"/>
                        <a:pt x="73" y="53"/>
                      </a:cubicBezTo>
                      <a:cubicBezTo>
                        <a:pt x="75" y="56"/>
                        <a:pt x="79" y="57"/>
                        <a:pt x="84" y="57"/>
                      </a:cubicBezTo>
                      <a:cubicBezTo>
                        <a:pt x="84" y="57"/>
                        <a:pt x="85" y="58"/>
                        <a:pt x="85" y="58"/>
                      </a:cubicBezTo>
                      <a:cubicBezTo>
                        <a:pt x="86" y="59"/>
                        <a:pt x="87" y="60"/>
                        <a:pt x="88" y="61"/>
                      </a:cubicBezTo>
                      <a:cubicBezTo>
                        <a:pt x="88" y="62"/>
                        <a:pt x="89" y="62"/>
                        <a:pt x="90" y="63"/>
                      </a:cubicBezTo>
                      <a:cubicBezTo>
                        <a:pt x="92" y="64"/>
                        <a:pt x="94" y="65"/>
                        <a:pt x="97" y="65"/>
                      </a:cubicBezTo>
                      <a:cubicBezTo>
                        <a:pt x="98" y="65"/>
                        <a:pt x="99" y="65"/>
                        <a:pt x="101" y="65"/>
                      </a:cubicBezTo>
                      <a:cubicBezTo>
                        <a:pt x="104" y="64"/>
                        <a:pt x="106" y="63"/>
                        <a:pt x="107" y="62"/>
                      </a:cubicBezTo>
                      <a:cubicBezTo>
                        <a:pt x="108" y="62"/>
                        <a:pt x="109" y="61"/>
                        <a:pt x="110" y="60"/>
                      </a:cubicBezTo>
                      <a:cubicBezTo>
                        <a:pt x="112" y="61"/>
                        <a:pt x="115" y="61"/>
                        <a:pt x="117" y="61"/>
                      </a:cubicBezTo>
                      <a:cubicBezTo>
                        <a:pt x="117" y="61"/>
                        <a:pt x="118" y="61"/>
                        <a:pt x="118" y="61"/>
                      </a:cubicBezTo>
                      <a:cubicBezTo>
                        <a:pt x="120" y="65"/>
                        <a:pt x="125" y="69"/>
                        <a:pt x="130" y="69"/>
                      </a:cubicBezTo>
                      <a:cubicBezTo>
                        <a:pt x="134" y="68"/>
                        <a:pt x="139" y="66"/>
                        <a:pt x="141" y="62"/>
                      </a:cubicBezTo>
                      <a:cubicBezTo>
                        <a:pt x="143" y="64"/>
                        <a:pt x="145" y="65"/>
                        <a:pt x="146" y="65"/>
                      </a:cubicBezTo>
                      <a:cubicBezTo>
                        <a:pt x="149" y="66"/>
                        <a:pt x="152" y="66"/>
                        <a:pt x="156" y="65"/>
                      </a:cubicBezTo>
                      <a:cubicBezTo>
                        <a:pt x="158" y="67"/>
                        <a:pt x="162" y="68"/>
                        <a:pt x="166" y="67"/>
                      </a:cubicBezTo>
                      <a:cubicBezTo>
                        <a:pt x="170" y="65"/>
                        <a:pt x="173" y="61"/>
                        <a:pt x="173" y="57"/>
                      </a:cubicBezTo>
                      <a:cubicBezTo>
                        <a:pt x="179" y="63"/>
                        <a:pt x="189" y="65"/>
                        <a:pt x="197" y="63"/>
                      </a:cubicBezTo>
                      <a:cubicBezTo>
                        <a:pt x="199" y="63"/>
                        <a:pt x="201" y="62"/>
                        <a:pt x="203" y="61"/>
                      </a:cubicBezTo>
                      <a:cubicBezTo>
                        <a:pt x="205" y="60"/>
                        <a:pt x="207" y="59"/>
                        <a:pt x="208" y="58"/>
                      </a:cubicBezTo>
                      <a:cubicBezTo>
                        <a:pt x="209" y="57"/>
                        <a:pt x="209" y="56"/>
                        <a:pt x="210" y="56"/>
                      </a:cubicBezTo>
                      <a:cubicBezTo>
                        <a:pt x="210" y="55"/>
                        <a:pt x="212" y="53"/>
                        <a:pt x="211" y="53"/>
                      </a:cubicBezTo>
                      <a:cubicBezTo>
                        <a:pt x="220" y="58"/>
                        <a:pt x="230" y="58"/>
                        <a:pt x="240" y="55"/>
                      </a:cubicBezTo>
                      <a:cubicBezTo>
                        <a:pt x="243" y="54"/>
                        <a:pt x="246" y="53"/>
                        <a:pt x="248" y="51"/>
                      </a:cubicBezTo>
                      <a:cubicBezTo>
                        <a:pt x="253" y="49"/>
                        <a:pt x="253" y="49"/>
                        <a:pt x="253" y="49"/>
                      </a:cubicBezTo>
                      <a:cubicBezTo>
                        <a:pt x="259" y="45"/>
                        <a:pt x="265" y="41"/>
                        <a:pt x="273" y="41"/>
                      </a:cubicBezTo>
                      <a:cubicBezTo>
                        <a:pt x="275" y="42"/>
                        <a:pt x="278" y="42"/>
                        <a:pt x="280" y="42"/>
                      </a:cubicBezTo>
                      <a:cubicBezTo>
                        <a:pt x="283" y="42"/>
                        <a:pt x="285" y="42"/>
                        <a:pt x="287" y="41"/>
                      </a:cubicBezTo>
                      <a:cubicBezTo>
                        <a:pt x="288" y="41"/>
                        <a:pt x="289" y="41"/>
                        <a:pt x="289" y="40"/>
                      </a:cubicBezTo>
                      <a:cubicBezTo>
                        <a:pt x="289" y="40"/>
                        <a:pt x="289" y="40"/>
                        <a:pt x="289" y="40"/>
                      </a:cubicBezTo>
                      <a:close/>
                      <a:moveTo>
                        <a:pt x="105" y="60"/>
                      </a:moveTo>
                      <a:cubicBezTo>
                        <a:pt x="104" y="60"/>
                        <a:pt x="103" y="61"/>
                        <a:pt x="100" y="61"/>
                      </a:cubicBezTo>
                      <a:cubicBezTo>
                        <a:pt x="98" y="62"/>
                        <a:pt x="96" y="62"/>
                        <a:pt x="94" y="61"/>
                      </a:cubicBezTo>
                      <a:cubicBezTo>
                        <a:pt x="92" y="60"/>
                        <a:pt x="90" y="59"/>
                        <a:pt x="89" y="57"/>
                      </a:cubicBezTo>
                      <a:cubicBezTo>
                        <a:pt x="89" y="57"/>
                        <a:pt x="88" y="56"/>
                        <a:pt x="88" y="56"/>
                      </a:cubicBezTo>
                      <a:cubicBezTo>
                        <a:pt x="88" y="55"/>
                        <a:pt x="87" y="54"/>
                        <a:pt x="87" y="54"/>
                      </a:cubicBezTo>
                      <a:cubicBezTo>
                        <a:pt x="86" y="53"/>
                        <a:pt x="85" y="53"/>
                        <a:pt x="85" y="54"/>
                      </a:cubicBezTo>
                      <a:cubicBezTo>
                        <a:pt x="82" y="54"/>
                        <a:pt x="78" y="54"/>
                        <a:pt x="76" y="51"/>
                      </a:cubicBezTo>
                      <a:cubicBezTo>
                        <a:pt x="76" y="51"/>
                        <a:pt x="76" y="51"/>
                        <a:pt x="76" y="51"/>
                      </a:cubicBezTo>
                      <a:cubicBezTo>
                        <a:pt x="75" y="50"/>
                        <a:pt x="74" y="49"/>
                        <a:pt x="74" y="48"/>
                      </a:cubicBezTo>
                      <a:cubicBezTo>
                        <a:pt x="74" y="46"/>
                        <a:pt x="75" y="45"/>
                        <a:pt x="76" y="43"/>
                      </a:cubicBezTo>
                      <a:cubicBezTo>
                        <a:pt x="78" y="42"/>
                        <a:pt x="81" y="41"/>
                        <a:pt x="83" y="43"/>
                      </a:cubicBezTo>
                      <a:cubicBezTo>
                        <a:pt x="84" y="43"/>
                        <a:pt x="84" y="44"/>
                        <a:pt x="84" y="45"/>
                      </a:cubicBezTo>
                      <a:cubicBezTo>
                        <a:pt x="84" y="45"/>
                        <a:pt x="84" y="46"/>
                        <a:pt x="84" y="47"/>
                      </a:cubicBezTo>
                      <a:cubicBezTo>
                        <a:pt x="83" y="47"/>
                        <a:pt x="82" y="47"/>
                        <a:pt x="81" y="47"/>
                      </a:cubicBezTo>
                      <a:cubicBezTo>
                        <a:pt x="81" y="47"/>
                        <a:pt x="81" y="47"/>
                        <a:pt x="81" y="46"/>
                      </a:cubicBezTo>
                      <a:cubicBezTo>
                        <a:pt x="81" y="45"/>
                        <a:pt x="80" y="43"/>
                        <a:pt x="78" y="43"/>
                      </a:cubicBezTo>
                      <a:cubicBezTo>
                        <a:pt x="76" y="43"/>
                        <a:pt x="74" y="47"/>
                        <a:pt x="76" y="49"/>
                      </a:cubicBezTo>
                      <a:cubicBezTo>
                        <a:pt x="76" y="49"/>
                        <a:pt x="77" y="50"/>
                        <a:pt x="78" y="50"/>
                      </a:cubicBezTo>
                      <a:cubicBezTo>
                        <a:pt x="80" y="52"/>
                        <a:pt x="84" y="51"/>
                        <a:pt x="86" y="49"/>
                      </a:cubicBezTo>
                      <a:cubicBezTo>
                        <a:pt x="87" y="48"/>
                        <a:pt x="88" y="46"/>
                        <a:pt x="87" y="44"/>
                      </a:cubicBezTo>
                      <a:cubicBezTo>
                        <a:pt x="87" y="42"/>
                        <a:pt x="86" y="41"/>
                        <a:pt x="85" y="40"/>
                      </a:cubicBezTo>
                      <a:cubicBezTo>
                        <a:pt x="82" y="38"/>
                        <a:pt x="77" y="38"/>
                        <a:pt x="74" y="41"/>
                      </a:cubicBezTo>
                      <a:cubicBezTo>
                        <a:pt x="73" y="42"/>
                        <a:pt x="72" y="44"/>
                        <a:pt x="71" y="46"/>
                      </a:cubicBezTo>
                      <a:cubicBezTo>
                        <a:pt x="71" y="46"/>
                        <a:pt x="70" y="45"/>
                        <a:pt x="69" y="45"/>
                      </a:cubicBezTo>
                      <a:cubicBezTo>
                        <a:pt x="69" y="45"/>
                        <a:pt x="68" y="44"/>
                        <a:pt x="68" y="44"/>
                      </a:cubicBezTo>
                      <a:cubicBezTo>
                        <a:pt x="66" y="44"/>
                        <a:pt x="65" y="44"/>
                        <a:pt x="64" y="43"/>
                      </a:cubicBezTo>
                      <a:cubicBezTo>
                        <a:pt x="61" y="43"/>
                        <a:pt x="59" y="43"/>
                        <a:pt x="56" y="44"/>
                      </a:cubicBezTo>
                      <a:cubicBezTo>
                        <a:pt x="54" y="45"/>
                        <a:pt x="52" y="46"/>
                        <a:pt x="50" y="48"/>
                      </a:cubicBezTo>
                      <a:cubicBezTo>
                        <a:pt x="43" y="54"/>
                        <a:pt x="35" y="55"/>
                        <a:pt x="26" y="52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0" y="50"/>
                        <a:pt x="14" y="49"/>
                        <a:pt x="11" y="49"/>
                      </a:cubicBezTo>
                      <a:cubicBezTo>
                        <a:pt x="10" y="49"/>
                        <a:pt x="9" y="49"/>
                        <a:pt x="8" y="48"/>
                      </a:cubicBezTo>
                      <a:cubicBezTo>
                        <a:pt x="11" y="47"/>
                        <a:pt x="13" y="46"/>
                        <a:pt x="15" y="44"/>
                      </a:cubicBezTo>
                      <a:cubicBezTo>
                        <a:pt x="17" y="43"/>
                        <a:pt x="19" y="44"/>
                        <a:pt x="20" y="44"/>
                      </a:cubicBezTo>
                      <a:cubicBezTo>
                        <a:pt x="23" y="44"/>
                        <a:pt x="25" y="45"/>
                        <a:pt x="27" y="45"/>
                      </a:cubicBezTo>
                      <a:cubicBezTo>
                        <a:pt x="29" y="45"/>
                        <a:pt x="31" y="44"/>
                        <a:pt x="34" y="43"/>
                      </a:cubicBezTo>
                      <a:cubicBezTo>
                        <a:pt x="36" y="41"/>
                        <a:pt x="39" y="39"/>
                        <a:pt x="41" y="37"/>
                      </a:cubicBezTo>
                      <a:cubicBezTo>
                        <a:pt x="41" y="36"/>
                        <a:pt x="42" y="35"/>
                        <a:pt x="42" y="35"/>
                      </a:cubicBezTo>
                      <a:cubicBezTo>
                        <a:pt x="44" y="33"/>
                        <a:pt x="45" y="31"/>
                        <a:pt x="47" y="29"/>
                      </a:cubicBezTo>
                      <a:cubicBezTo>
                        <a:pt x="55" y="21"/>
                        <a:pt x="67" y="25"/>
                        <a:pt x="76" y="31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8" y="33"/>
                        <a:pt x="79" y="33"/>
                        <a:pt x="79" y="32"/>
                      </a:cubicBezTo>
                      <a:cubicBezTo>
                        <a:pt x="80" y="31"/>
                        <a:pt x="80" y="31"/>
                        <a:pt x="80" y="30"/>
                      </a:cubicBezTo>
                      <a:cubicBezTo>
                        <a:pt x="80" y="30"/>
                        <a:pt x="81" y="29"/>
                        <a:pt x="81" y="29"/>
                      </a:cubicBezTo>
                      <a:cubicBezTo>
                        <a:pt x="81" y="28"/>
                        <a:pt x="82" y="27"/>
                        <a:pt x="83" y="26"/>
                      </a:cubicBezTo>
                      <a:cubicBezTo>
                        <a:pt x="83" y="25"/>
                        <a:pt x="84" y="24"/>
                        <a:pt x="85" y="23"/>
                      </a:cubicBezTo>
                      <a:cubicBezTo>
                        <a:pt x="86" y="22"/>
                        <a:pt x="87" y="21"/>
                        <a:pt x="88" y="21"/>
                      </a:cubicBezTo>
                      <a:cubicBezTo>
                        <a:pt x="89" y="20"/>
                        <a:pt x="90" y="19"/>
                        <a:pt x="91" y="19"/>
                      </a:cubicBezTo>
                      <a:cubicBezTo>
                        <a:pt x="92" y="19"/>
                        <a:pt x="92" y="19"/>
                        <a:pt x="92" y="19"/>
                      </a:cubicBezTo>
                      <a:cubicBezTo>
                        <a:pt x="99" y="16"/>
                        <a:pt x="109" y="19"/>
                        <a:pt x="115" y="24"/>
                      </a:cubicBezTo>
                      <a:cubicBezTo>
                        <a:pt x="115" y="24"/>
                        <a:pt x="115" y="24"/>
                        <a:pt x="115" y="25"/>
                      </a:cubicBezTo>
                      <a:cubicBezTo>
                        <a:pt x="112" y="25"/>
                        <a:pt x="108" y="26"/>
                        <a:pt x="106" y="29"/>
                      </a:cubicBezTo>
                      <a:cubicBezTo>
                        <a:pt x="103" y="32"/>
                        <a:pt x="103" y="36"/>
                        <a:pt x="105" y="40"/>
                      </a:cubicBezTo>
                      <a:cubicBezTo>
                        <a:pt x="106" y="42"/>
                        <a:pt x="107" y="43"/>
                        <a:pt x="109" y="44"/>
                      </a:cubicBezTo>
                      <a:cubicBezTo>
                        <a:pt x="109" y="44"/>
                        <a:pt x="109" y="44"/>
                        <a:pt x="108" y="44"/>
                      </a:cubicBezTo>
                      <a:cubicBezTo>
                        <a:pt x="106" y="46"/>
                        <a:pt x="105" y="49"/>
                        <a:pt x="105" y="52"/>
                      </a:cubicBezTo>
                      <a:cubicBezTo>
                        <a:pt x="105" y="54"/>
                        <a:pt x="106" y="56"/>
                        <a:pt x="107" y="58"/>
                      </a:cubicBezTo>
                      <a:cubicBezTo>
                        <a:pt x="107" y="59"/>
                        <a:pt x="106" y="59"/>
                        <a:pt x="105" y="60"/>
                      </a:cubicBezTo>
                      <a:close/>
                      <a:moveTo>
                        <a:pt x="153" y="63"/>
                      </a:moveTo>
                      <a:cubicBezTo>
                        <a:pt x="151" y="63"/>
                        <a:pt x="149" y="63"/>
                        <a:pt x="147" y="62"/>
                      </a:cubicBezTo>
                      <a:cubicBezTo>
                        <a:pt x="146" y="61"/>
                        <a:pt x="145" y="61"/>
                        <a:pt x="144" y="60"/>
                      </a:cubicBezTo>
                      <a:cubicBezTo>
                        <a:pt x="143" y="59"/>
                        <a:pt x="142" y="57"/>
                        <a:pt x="140" y="58"/>
                      </a:cubicBezTo>
                      <a:cubicBezTo>
                        <a:pt x="140" y="58"/>
                        <a:pt x="140" y="59"/>
                        <a:pt x="140" y="59"/>
                      </a:cubicBezTo>
                      <a:cubicBezTo>
                        <a:pt x="138" y="62"/>
                        <a:pt x="134" y="65"/>
                        <a:pt x="130" y="65"/>
                      </a:cubicBezTo>
                      <a:cubicBezTo>
                        <a:pt x="126" y="65"/>
                        <a:pt x="122" y="62"/>
                        <a:pt x="120" y="59"/>
                      </a:cubicBezTo>
                      <a:cubicBezTo>
                        <a:pt x="120" y="58"/>
                        <a:pt x="119" y="58"/>
                        <a:pt x="119" y="58"/>
                      </a:cubicBezTo>
                      <a:cubicBezTo>
                        <a:pt x="117" y="58"/>
                        <a:pt x="117" y="58"/>
                        <a:pt x="117" y="58"/>
                      </a:cubicBezTo>
                      <a:cubicBezTo>
                        <a:pt x="115" y="58"/>
                        <a:pt x="113" y="58"/>
                        <a:pt x="111" y="57"/>
                      </a:cubicBezTo>
                      <a:cubicBezTo>
                        <a:pt x="111" y="57"/>
                        <a:pt x="110" y="56"/>
                        <a:pt x="110" y="56"/>
                      </a:cubicBezTo>
                      <a:cubicBezTo>
                        <a:pt x="110" y="56"/>
                        <a:pt x="109" y="55"/>
                        <a:pt x="109" y="55"/>
                      </a:cubicBezTo>
                      <a:cubicBezTo>
                        <a:pt x="108" y="53"/>
                        <a:pt x="108" y="51"/>
                        <a:pt x="109" y="49"/>
                      </a:cubicBezTo>
                      <a:cubicBezTo>
                        <a:pt x="109" y="48"/>
                        <a:pt x="110" y="48"/>
                        <a:pt x="111" y="47"/>
                      </a:cubicBezTo>
                      <a:cubicBezTo>
                        <a:pt x="112" y="46"/>
                        <a:pt x="114" y="46"/>
                        <a:pt x="115" y="46"/>
                      </a:cubicBezTo>
                      <a:cubicBezTo>
                        <a:pt x="116" y="46"/>
                        <a:pt x="117" y="47"/>
                        <a:pt x="117" y="48"/>
                      </a:cubicBezTo>
                      <a:cubicBezTo>
                        <a:pt x="118" y="49"/>
                        <a:pt x="117" y="49"/>
                        <a:pt x="117" y="50"/>
                      </a:cubicBezTo>
                      <a:cubicBezTo>
                        <a:pt x="117" y="50"/>
                        <a:pt x="116" y="50"/>
                        <a:pt x="116" y="50"/>
                      </a:cubicBezTo>
                      <a:cubicBezTo>
                        <a:pt x="116" y="50"/>
                        <a:pt x="116" y="50"/>
                        <a:pt x="116" y="50"/>
                      </a:cubicBezTo>
                      <a:cubicBezTo>
                        <a:pt x="116" y="48"/>
                        <a:pt x="115" y="47"/>
                        <a:pt x="113" y="47"/>
                      </a:cubicBezTo>
                      <a:cubicBezTo>
                        <a:pt x="110" y="47"/>
                        <a:pt x="109" y="50"/>
                        <a:pt x="111" y="52"/>
                      </a:cubicBezTo>
                      <a:cubicBezTo>
                        <a:pt x="112" y="54"/>
                        <a:pt x="114" y="54"/>
                        <a:pt x="116" y="54"/>
                      </a:cubicBezTo>
                      <a:cubicBezTo>
                        <a:pt x="117" y="53"/>
                        <a:pt x="118" y="53"/>
                        <a:pt x="119" y="52"/>
                      </a:cubicBezTo>
                      <a:cubicBezTo>
                        <a:pt x="121" y="51"/>
                        <a:pt x="121" y="49"/>
                        <a:pt x="121" y="47"/>
                      </a:cubicBezTo>
                      <a:cubicBezTo>
                        <a:pt x="120" y="46"/>
                        <a:pt x="119" y="45"/>
                        <a:pt x="118" y="44"/>
                      </a:cubicBezTo>
                      <a:cubicBezTo>
                        <a:pt x="118" y="44"/>
                        <a:pt x="119" y="43"/>
                        <a:pt x="120" y="42"/>
                      </a:cubicBezTo>
                      <a:cubicBezTo>
                        <a:pt x="121" y="41"/>
                        <a:pt x="121" y="40"/>
                        <a:pt x="121" y="38"/>
                      </a:cubicBezTo>
                      <a:cubicBezTo>
                        <a:pt x="121" y="37"/>
                        <a:pt x="121" y="36"/>
                        <a:pt x="121" y="35"/>
                      </a:cubicBezTo>
                      <a:cubicBezTo>
                        <a:pt x="120" y="34"/>
                        <a:pt x="119" y="33"/>
                        <a:pt x="117" y="32"/>
                      </a:cubicBezTo>
                      <a:cubicBezTo>
                        <a:pt x="115" y="32"/>
                        <a:pt x="113" y="33"/>
                        <a:pt x="113" y="35"/>
                      </a:cubicBezTo>
                      <a:cubicBezTo>
                        <a:pt x="113" y="37"/>
                        <a:pt x="114" y="38"/>
                        <a:pt x="116" y="38"/>
                      </a:cubicBezTo>
                      <a:cubicBezTo>
                        <a:pt x="116" y="38"/>
                        <a:pt x="117" y="38"/>
                        <a:pt x="117" y="38"/>
                      </a:cubicBezTo>
                      <a:cubicBezTo>
                        <a:pt x="118" y="38"/>
                        <a:pt x="118" y="39"/>
                        <a:pt x="117" y="40"/>
                      </a:cubicBezTo>
                      <a:cubicBezTo>
                        <a:pt x="117" y="40"/>
                        <a:pt x="116" y="41"/>
                        <a:pt x="115" y="41"/>
                      </a:cubicBezTo>
                      <a:cubicBezTo>
                        <a:pt x="113" y="42"/>
                        <a:pt x="111" y="41"/>
                        <a:pt x="110" y="40"/>
                      </a:cubicBezTo>
                      <a:cubicBezTo>
                        <a:pt x="109" y="40"/>
                        <a:pt x="108" y="39"/>
                        <a:pt x="108" y="38"/>
                      </a:cubicBezTo>
                      <a:cubicBezTo>
                        <a:pt x="107" y="36"/>
                        <a:pt x="107" y="33"/>
                        <a:pt x="109" y="31"/>
                      </a:cubicBezTo>
                      <a:cubicBezTo>
                        <a:pt x="110" y="29"/>
                        <a:pt x="113" y="27"/>
                        <a:pt x="117" y="28"/>
                      </a:cubicBezTo>
                      <a:cubicBezTo>
                        <a:pt x="117" y="29"/>
                        <a:pt x="118" y="29"/>
                        <a:pt x="118" y="28"/>
                      </a:cubicBezTo>
                      <a:cubicBezTo>
                        <a:pt x="119" y="28"/>
                        <a:pt x="119" y="27"/>
                        <a:pt x="119" y="26"/>
                      </a:cubicBezTo>
                      <a:cubicBezTo>
                        <a:pt x="118" y="23"/>
                        <a:pt x="119" y="20"/>
                        <a:pt x="122" y="18"/>
                      </a:cubicBezTo>
                      <a:cubicBezTo>
                        <a:pt x="125" y="16"/>
                        <a:pt x="129" y="15"/>
                        <a:pt x="132" y="17"/>
                      </a:cubicBezTo>
                      <a:cubicBezTo>
                        <a:pt x="134" y="18"/>
                        <a:pt x="134" y="19"/>
                        <a:pt x="136" y="20"/>
                      </a:cubicBezTo>
                      <a:cubicBezTo>
                        <a:pt x="137" y="21"/>
                        <a:pt x="138" y="21"/>
                        <a:pt x="139" y="21"/>
                      </a:cubicBezTo>
                      <a:cubicBezTo>
                        <a:pt x="140" y="22"/>
                        <a:pt x="141" y="22"/>
                        <a:pt x="142" y="22"/>
                      </a:cubicBezTo>
                      <a:cubicBezTo>
                        <a:pt x="145" y="21"/>
                        <a:pt x="147" y="20"/>
                        <a:pt x="148" y="17"/>
                      </a:cubicBezTo>
                      <a:cubicBezTo>
                        <a:pt x="148" y="15"/>
                        <a:pt x="148" y="13"/>
                        <a:pt x="147" y="11"/>
                      </a:cubicBezTo>
                      <a:cubicBezTo>
                        <a:pt x="146" y="11"/>
                        <a:pt x="146" y="10"/>
                        <a:pt x="145" y="10"/>
                      </a:cubicBezTo>
                      <a:cubicBezTo>
                        <a:pt x="144" y="9"/>
                        <a:pt x="141" y="9"/>
                        <a:pt x="140" y="11"/>
                      </a:cubicBezTo>
                      <a:cubicBezTo>
                        <a:pt x="140" y="12"/>
                        <a:pt x="140" y="12"/>
                        <a:pt x="140" y="13"/>
                      </a:cubicBezTo>
                      <a:cubicBezTo>
                        <a:pt x="140" y="14"/>
                        <a:pt x="141" y="16"/>
                        <a:pt x="143" y="16"/>
                      </a:cubicBezTo>
                      <a:cubicBezTo>
                        <a:pt x="143" y="16"/>
                        <a:pt x="144" y="15"/>
                        <a:pt x="144" y="15"/>
                      </a:cubicBezTo>
                      <a:cubicBezTo>
                        <a:pt x="144" y="16"/>
                        <a:pt x="144" y="16"/>
                        <a:pt x="144" y="16"/>
                      </a:cubicBezTo>
                      <a:cubicBezTo>
                        <a:pt x="144" y="17"/>
                        <a:pt x="143" y="18"/>
                        <a:pt x="142" y="18"/>
                      </a:cubicBezTo>
                      <a:cubicBezTo>
                        <a:pt x="139" y="18"/>
                        <a:pt x="138" y="18"/>
                        <a:pt x="137" y="16"/>
                      </a:cubicBezTo>
                      <a:cubicBezTo>
                        <a:pt x="135" y="13"/>
                        <a:pt x="136" y="10"/>
                        <a:pt x="138" y="8"/>
                      </a:cubicBezTo>
                      <a:cubicBezTo>
                        <a:pt x="140" y="5"/>
                        <a:pt x="143" y="4"/>
                        <a:pt x="146" y="5"/>
                      </a:cubicBezTo>
                      <a:cubicBezTo>
                        <a:pt x="148" y="5"/>
                        <a:pt x="149" y="6"/>
                        <a:pt x="150" y="7"/>
                      </a:cubicBezTo>
                      <a:cubicBezTo>
                        <a:pt x="151" y="8"/>
                        <a:pt x="152" y="10"/>
                        <a:pt x="153" y="11"/>
                      </a:cubicBezTo>
                      <a:cubicBezTo>
                        <a:pt x="153" y="12"/>
                        <a:pt x="153" y="13"/>
                        <a:pt x="154" y="13"/>
                      </a:cubicBezTo>
                      <a:cubicBezTo>
                        <a:pt x="155" y="13"/>
                        <a:pt x="156" y="13"/>
                        <a:pt x="156" y="12"/>
                      </a:cubicBezTo>
                      <a:cubicBezTo>
                        <a:pt x="157" y="11"/>
                        <a:pt x="158" y="11"/>
                        <a:pt x="159" y="10"/>
                      </a:cubicBezTo>
                      <a:cubicBezTo>
                        <a:pt x="161" y="9"/>
                        <a:pt x="162" y="9"/>
                        <a:pt x="164" y="9"/>
                      </a:cubicBezTo>
                      <a:cubicBezTo>
                        <a:pt x="166" y="9"/>
                        <a:pt x="168" y="10"/>
                        <a:pt x="170" y="12"/>
                      </a:cubicBezTo>
                      <a:cubicBezTo>
                        <a:pt x="172" y="13"/>
                        <a:pt x="173" y="16"/>
                        <a:pt x="174" y="18"/>
                      </a:cubicBezTo>
                      <a:cubicBezTo>
                        <a:pt x="174" y="18"/>
                        <a:pt x="174" y="20"/>
                        <a:pt x="174" y="20"/>
                      </a:cubicBezTo>
                      <a:cubicBezTo>
                        <a:pt x="174" y="20"/>
                        <a:pt x="174" y="21"/>
                        <a:pt x="174" y="21"/>
                      </a:cubicBezTo>
                      <a:cubicBezTo>
                        <a:pt x="173" y="21"/>
                        <a:pt x="171" y="21"/>
                        <a:pt x="170" y="22"/>
                      </a:cubicBezTo>
                      <a:cubicBezTo>
                        <a:pt x="166" y="24"/>
                        <a:pt x="163" y="28"/>
                        <a:pt x="164" y="32"/>
                      </a:cubicBezTo>
                      <a:cubicBezTo>
                        <a:pt x="164" y="35"/>
                        <a:pt x="165" y="37"/>
                        <a:pt x="168" y="39"/>
                      </a:cubicBezTo>
                      <a:cubicBezTo>
                        <a:pt x="170" y="39"/>
                        <a:pt x="172" y="40"/>
                        <a:pt x="174" y="39"/>
                      </a:cubicBezTo>
                      <a:cubicBezTo>
                        <a:pt x="174" y="39"/>
                        <a:pt x="175" y="39"/>
                        <a:pt x="175" y="38"/>
                      </a:cubicBezTo>
                      <a:cubicBezTo>
                        <a:pt x="177" y="37"/>
                        <a:pt x="178" y="36"/>
                        <a:pt x="178" y="34"/>
                      </a:cubicBezTo>
                      <a:cubicBezTo>
                        <a:pt x="179" y="32"/>
                        <a:pt x="178" y="30"/>
                        <a:pt x="176" y="28"/>
                      </a:cubicBezTo>
                      <a:cubicBezTo>
                        <a:pt x="175" y="27"/>
                        <a:pt x="173" y="27"/>
                        <a:pt x="172" y="27"/>
                      </a:cubicBezTo>
                      <a:cubicBezTo>
                        <a:pt x="170" y="27"/>
                        <a:pt x="168" y="29"/>
                        <a:pt x="169" y="31"/>
                      </a:cubicBezTo>
                      <a:cubicBezTo>
                        <a:pt x="169" y="31"/>
                        <a:pt x="169" y="32"/>
                        <a:pt x="170" y="32"/>
                      </a:cubicBezTo>
                      <a:cubicBezTo>
                        <a:pt x="170" y="33"/>
                        <a:pt x="171" y="33"/>
                        <a:pt x="172" y="33"/>
                      </a:cubicBezTo>
                      <a:cubicBezTo>
                        <a:pt x="173" y="33"/>
                        <a:pt x="173" y="33"/>
                        <a:pt x="174" y="32"/>
                      </a:cubicBezTo>
                      <a:cubicBezTo>
                        <a:pt x="175" y="33"/>
                        <a:pt x="175" y="33"/>
                        <a:pt x="175" y="34"/>
                      </a:cubicBezTo>
                      <a:cubicBezTo>
                        <a:pt x="175" y="35"/>
                        <a:pt x="174" y="35"/>
                        <a:pt x="173" y="36"/>
                      </a:cubicBezTo>
                      <a:cubicBezTo>
                        <a:pt x="173" y="36"/>
                        <a:pt x="171" y="36"/>
                        <a:pt x="171" y="36"/>
                      </a:cubicBezTo>
                      <a:cubicBezTo>
                        <a:pt x="169" y="35"/>
                        <a:pt x="167" y="34"/>
                        <a:pt x="167" y="32"/>
                      </a:cubicBezTo>
                      <a:cubicBezTo>
                        <a:pt x="167" y="29"/>
                        <a:pt x="169" y="26"/>
                        <a:pt x="171" y="25"/>
                      </a:cubicBezTo>
                      <a:cubicBezTo>
                        <a:pt x="174" y="24"/>
                        <a:pt x="177" y="24"/>
                        <a:pt x="179" y="27"/>
                      </a:cubicBezTo>
                      <a:cubicBezTo>
                        <a:pt x="181" y="28"/>
                        <a:pt x="182" y="30"/>
                        <a:pt x="182" y="33"/>
                      </a:cubicBezTo>
                      <a:cubicBezTo>
                        <a:pt x="182" y="34"/>
                        <a:pt x="182" y="35"/>
                        <a:pt x="181" y="35"/>
                      </a:cubicBezTo>
                      <a:cubicBezTo>
                        <a:pt x="181" y="37"/>
                        <a:pt x="180" y="37"/>
                        <a:pt x="179" y="38"/>
                      </a:cubicBezTo>
                      <a:cubicBezTo>
                        <a:pt x="179" y="38"/>
                        <a:pt x="178" y="39"/>
                        <a:pt x="177" y="39"/>
                      </a:cubicBezTo>
                      <a:cubicBezTo>
                        <a:pt x="177" y="39"/>
                        <a:pt x="176" y="39"/>
                        <a:pt x="175" y="39"/>
                      </a:cubicBezTo>
                      <a:cubicBezTo>
                        <a:pt x="174" y="40"/>
                        <a:pt x="174" y="41"/>
                        <a:pt x="175" y="42"/>
                      </a:cubicBezTo>
                      <a:cubicBezTo>
                        <a:pt x="177" y="45"/>
                        <a:pt x="176" y="49"/>
                        <a:pt x="174" y="51"/>
                      </a:cubicBezTo>
                      <a:cubicBezTo>
                        <a:pt x="172" y="54"/>
                        <a:pt x="168" y="55"/>
                        <a:pt x="165" y="54"/>
                      </a:cubicBezTo>
                      <a:cubicBezTo>
                        <a:pt x="165" y="53"/>
                        <a:pt x="165" y="52"/>
                        <a:pt x="165" y="51"/>
                      </a:cubicBezTo>
                      <a:cubicBezTo>
                        <a:pt x="164" y="48"/>
                        <a:pt x="162" y="46"/>
                        <a:pt x="160" y="44"/>
                      </a:cubicBezTo>
                      <a:cubicBezTo>
                        <a:pt x="158" y="43"/>
                        <a:pt x="156" y="43"/>
                        <a:pt x="154" y="43"/>
                      </a:cubicBezTo>
                      <a:cubicBezTo>
                        <a:pt x="153" y="41"/>
                        <a:pt x="153" y="40"/>
                        <a:pt x="153" y="40"/>
                      </a:cubicBezTo>
                      <a:cubicBezTo>
                        <a:pt x="151" y="37"/>
                        <a:pt x="148" y="35"/>
                        <a:pt x="144" y="35"/>
                      </a:cubicBezTo>
                      <a:cubicBezTo>
                        <a:pt x="139" y="35"/>
                        <a:pt x="136" y="36"/>
                        <a:pt x="134" y="40"/>
                      </a:cubicBezTo>
                      <a:cubicBezTo>
                        <a:pt x="132" y="42"/>
                        <a:pt x="132" y="45"/>
                        <a:pt x="133" y="47"/>
                      </a:cubicBezTo>
                      <a:cubicBezTo>
                        <a:pt x="133" y="50"/>
                        <a:pt x="135" y="51"/>
                        <a:pt x="136" y="52"/>
                      </a:cubicBezTo>
                      <a:cubicBezTo>
                        <a:pt x="138" y="53"/>
                        <a:pt x="141" y="54"/>
                        <a:pt x="143" y="53"/>
                      </a:cubicBezTo>
                      <a:cubicBezTo>
                        <a:pt x="145" y="52"/>
                        <a:pt x="147" y="51"/>
                        <a:pt x="148" y="50"/>
                      </a:cubicBezTo>
                      <a:cubicBezTo>
                        <a:pt x="149" y="48"/>
                        <a:pt x="148" y="45"/>
                        <a:pt x="147" y="44"/>
                      </a:cubicBezTo>
                      <a:cubicBezTo>
                        <a:pt x="145" y="42"/>
                        <a:pt x="142" y="41"/>
                        <a:pt x="140" y="42"/>
                      </a:cubicBezTo>
                      <a:cubicBezTo>
                        <a:pt x="139" y="43"/>
                        <a:pt x="138" y="44"/>
                        <a:pt x="138" y="45"/>
                      </a:cubicBezTo>
                      <a:cubicBezTo>
                        <a:pt x="138" y="47"/>
                        <a:pt x="139" y="48"/>
                        <a:pt x="141" y="48"/>
                      </a:cubicBezTo>
                      <a:cubicBezTo>
                        <a:pt x="142" y="48"/>
                        <a:pt x="144" y="47"/>
                        <a:pt x="144" y="46"/>
                      </a:cubicBezTo>
                      <a:cubicBezTo>
                        <a:pt x="144" y="46"/>
                        <a:pt x="144" y="46"/>
                        <a:pt x="144" y="46"/>
                      </a:cubicBezTo>
                      <a:cubicBezTo>
                        <a:pt x="145" y="46"/>
                        <a:pt x="145" y="47"/>
                        <a:pt x="145" y="48"/>
                      </a:cubicBezTo>
                      <a:cubicBezTo>
                        <a:pt x="144" y="49"/>
                        <a:pt x="143" y="50"/>
                        <a:pt x="142" y="50"/>
                      </a:cubicBezTo>
                      <a:cubicBezTo>
                        <a:pt x="141" y="50"/>
                        <a:pt x="139" y="50"/>
                        <a:pt x="138" y="49"/>
                      </a:cubicBezTo>
                      <a:cubicBezTo>
                        <a:pt x="137" y="49"/>
                        <a:pt x="136" y="47"/>
                        <a:pt x="136" y="47"/>
                      </a:cubicBezTo>
                      <a:cubicBezTo>
                        <a:pt x="135" y="45"/>
                        <a:pt x="136" y="43"/>
                        <a:pt x="137" y="41"/>
                      </a:cubicBezTo>
                      <a:cubicBezTo>
                        <a:pt x="138" y="40"/>
                        <a:pt x="140" y="38"/>
                        <a:pt x="142" y="38"/>
                      </a:cubicBezTo>
                      <a:cubicBezTo>
                        <a:pt x="142" y="38"/>
                        <a:pt x="143" y="38"/>
                        <a:pt x="144" y="38"/>
                      </a:cubicBezTo>
                      <a:cubicBezTo>
                        <a:pt x="146" y="38"/>
                        <a:pt x="149" y="39"/>
                        <a:pt x="150" y="41"/>
                      </a:cubicBezTo>
                      <a:cubicBezTo>
                        <a:pt x="150" y="43"/>
                        <a:pt x="150" y="45"/>
                        <a:pt x="151" y="46"/>
                      </a:cubicBezTo>
                      <a:cubicBezTo>
                        <a:pt x="152" y="47"/>
                        <a:pt x="153" y="46"/>
                        <a:pt x="154" y="46"/>
                      </a:cubicBezTo>
                      <a:cubicBezTo>
                        <a:pt x="156" y="46"/>
                        <a:pt x="157" y="46"/>
                        <a:pt x="158" y="47"/>
                      </a:cubicBezTo>
                      <a:cubicBezTo>
                        <a:pt x="160" y="48"/>
                        <a:pt x="161" y="50"/>
                        <a:pt x="162" y="52"/>
                      </a:cubicBezTo>
                      <a:cubicBezTo>
                        <a:pt x="162" y="52"/>
                        <a:pt x="162" y="53"/>
                        <a:pt x="162" y="53"/>
                      </a:cubicBezTo>
                      <a:cubicBezTo>
                        <a:pt x="162" y="54"/>
                        <a:pt x="162" y="55"/>
                        <a:pt x="162" y="56"/>
                      </a:cubicBezTo>
                      <a:cubicBezTo>
                        <a:pt x="161" y="57"/>
                        <a:pt x="160" y="59"/>
                        <a:pt x="158" y="60"/>
                      </a:cubicBezTo>
                      <a:cubicBezTo>
                        <a:pt x="158" y="61"/>
                        <a:pt x="157" y="61"/>
                        <a:pt x="157" y="61"/>
                      </a:cubicBezTo>
                      <a:cubicBezTo>
                        <a:pt x="155" y="62"/>
                        <a:pt x="154" y="62"/>
                        <a:pt x="153" y="63"/>
                      </a:cubicBezTo>
                      <a:close/>
                      <a:moveTo>
                        <a:pt x="165" y="64"/>
                      </a:moveTo>
                      <a:cubicBezTo>
                        <a:pt x="163" y="64"/>
                        <a:pt x="161" y="64"/>
                        <a:pt x="159" y="64"/>
                      </a:cubicBezTo>
                      <a:cubicBezTo>
                        <a:pt x="160" y="63"/>
                        <a:pt x="160" y="63"/>
                        <a:pt x="160" y="63"/>
                      </a:cubicBezTo>
                      <a:cubicBezTo>
                        <a:pt x="162" y="61"/>
                        <a:pt x="164" y="59"/>
                        <a:pt x="165" y="57"/>
                      </a:cubicBezTo>
                      <a:cubicBezTo>
                        <a:pt x="166" y="58"/>
                        <a:pt x="168" y="58"/>
                        <a:pt x="169" y="58"/>
                      </a:cubicBezTo>
                      <a:cubicBezTo>
                        <a:pt x="169" y="60"/>
                        <a:pt x="167" y="63"/>
                        <a:pt x="165" y="64"/>
                      </a:cubicBezTo>
                      <a:close/>
                      <a:moveTo>
                        <a:pt x="280" y="39"/>
                      </a:moveTo>
                      <a:cubicBezTo>
                        <a:pt x="278" y="39"/>
                        <a:pt x="276" y="38"/>
                        <a:pt x="273" y="38"/>
                      </a:cubicBezTo>
                      <a:cubicBezTo>
                        <a:pt x="270" y="38"/>
                        <a:pt x="267" y="39"/>
                        <a:pt x="263" y="40"/>
                      </a:cubicBezTo>
                      <a:cubicBezTo>
                        <a:pt x="260" y="41"/>
                        <a:pt x="258" y="42"/>
                        <a:pt x="255" y="44"/>
                      </a:cubicBezTo>
                      <a:cubicBezTo>
                        <a:pt x="253" y="45"/>
                        <a:pt x="251" y="46"/>
                        <a:pt x="249" y="47"/>
                      </a:cubicBezTo>
                      <a:cubicBezTo>
                        <a:pt x="248" y="47"/>
                        <a:pt x="247" y="48"/>
                        <a:pt x="247" y="48"/>
                      </a:cubicBezTo>
                      <a:cubicBezTo>
                        <a:pt x="244" y="50"/>
                        <a:pt x="242" y="51"/>
                        <a:pt x="239" y="52"/>
                      </a:cubicBezTo>
                      <a:cubicBezTo>
                        <a:pt x="229" y="55"/>
                        <a:pt x="219" y="54"/>
                        <a:pt x="211" y="50"/>
                      </a:cubicBezTo>
                      <a:cubicBezTo>
                        <a:pt x="211" y="49"/>
                        <a:pt x="210" y="49"/>
                        <a:pt x="209" y="50"/>
                      </a:cubicBezTo>
                      <a:cubicBezTo>
                        <a:pt x="209" y="50"/>
                        <a:pt x="209" y="50"/>
                        <a:pt x="209" y="50"/>
                      </a:cubicBezTo>
                      <a:cubicBezTo>
                        <a:pt x="209" y="51"/>
                        <a:pt x="209" y="52"/>
                        <a:pt x="208" y="52"/>
                      </a:cubicBezTo>
                      <a:cubicBezTo>
                        <a:pt x="208" y="53"/>
                        <a:pt x="207" y="53"/>
                        <a:pt x="207" y="54"/>
                      </a:cubicBezTo>
                      <a:cubicBezTo>
                        <a:pt x="206" y="55"/>
                        <a:pt x="206" y="55"/>
                        <a:pt x="205" y="56"/>
                      </a:cubicBezTo>
                      <a:cubicBezTo>
                        <a:pt x="204" y="57"/>
                        <a:pt x="202" y="58"/>
                        <a:pt x="200" y="59"/>
                      </a:cubicBezTo>
                      <a:cubicBezTo>
                        <a:pt x="199" y="59"/>
                        <a:pt x="198" y="60"/>
                        <a:pt x="197" y="60"/>
                      </a:cubicBezTo>
                      <a:cubicBezTo>
                        <a:pt x="189" y="62"/>
                        <a:pt x="181" y="60"/>
                        <a:pt x="176" y="54"/>
                      </a:cubicBezTo>
                      <a:cubicBezTo>
                        <a:pt x="176" y="54"/>
                        <a:pt x="176" y="54"/>
                        <a:pt x="176" y="54"/>
                      </a:cubicBezTo>
                      <a:cubicBezTo>
                        <a:pt x="178" y="52"/>
                        <a:pt x="179" y="49"/>
                        <a:pt x="179" y="46"/>
                      </a:cubicBezTo>
                      <a:cubicBezTo>
                        <a:pt x="179" y="45"/>
                        <a:pt x="179" y="43"/>
                        <a:pt x="179" y="42"/>
                      </a:cubicBezTo>
                      <a:cubicBezTo>
                        <a:pt x="180" y="41"/>
                        <a:pt x="181" y="41"/>
                        <a:pt x="181" y="41"/>
                      </a:cubicBezTo>
                      <a:cubicBezTo>
                        <a:pt x="183" y="40"/>
                        <a:pt x="184" y="38"/>
                        <a:pt x="184" y="37"/>
                      </a:cubicBezTo>
                      <a:cubicBezTo>
                        <a:pt x="185" y="35"/>
                        <a:pt x="185" y="34"/>
                        <a:pt x="185" y="33"/>
                      </a:cubicBezTo>
                      <a:cubicBezTo>
                        <a:pt x="185" y="30"/>
                        <a:pt x="184" y="26"/>
                        <a:pt x="182" y="24"/>
                      </a:cubicBezTo>
                      <a:cubicBezTo>
                        <a:pt x="180" y="23"/>
                        <a:pt x="178" y="22"/>
                        <a:pt x="176" y="21"/>
                      </a:cubicBezTo>
                      <a:cubicBezTo>
                        <a:pt x="177" y="21"/>
                        <a:pt x="177" y="20"/>
                        <a:pt x="178" y="20"/>
                      </a:cubicBezTo>
                      <a:cubicBezTo>
                        <a:pt x="178" y="20"/>
                        <a:pt x="179" y="19"/>
                        <a:pt x="180" y="19"/>
                      </a:cubicBezTo>
                      <a:cubicBezTo>
                        <a:pt x="187" y="16"/>
                        <a:pt x="194" y="19"/>
                        <a:pt x="197" y="26"/>
                      </a:cubicBezTo>
                      <a:cubicBezTo>
                        <a:pt x="197" y="26"/>
                        <a:pt x="198" y="27"/>
                        <a:pt x="198" y="27"/>
                      </a:cubicBezTo>
                      <a:cubicBezTo>
                        <a:pt x="199" y="27"/>
                        <a:pt x="199" y="27"/>
                        <a:pt x="200" y="26"/>
                      </a:cubicBezTo>
                      <a:cubicBezTo>
                        <a:pt x="202" y="24"/>
                        <a:pt x="205" y="24"/>
                        <a:pt x="207" y="24"/>
                      </a:cubicBezTo>
                      <a:cubicBezTo>
                        <a:pt x="210" y="25"/>
                        <a:pt x="212" y="27"/>
                        <a:pt x="213" y="29"/>
                      </a:cubicBezTo>
                      <a:cubicBezTo>
                        <a:pt x="213" y="29"/>
                        <a:pt x="213" y="30"/>
                        <a:pt x="213" y="30"/>
                      </a:cubicBezTo>
                      <a:cubicBezTo>
                        <a:pt x="213" y="30"/>
                        <a:pt x="213" y="30"/>
                        <a:pt x="214" y="31"/>
                      </a:cubicBezTo>
                      <a:cubicBezTo>
                        <a:pt x="214" y="33"/>
                        <a:pt x="214" y="35"/>
                        <a:pt x="212" y="37"/>
                      </a:cubicBezTo>
                      <a:cubicBezTo>
                        <a:pt x="212" y="38"/>
                        <a:pt x="211" y="38"/>
                        <a:pt x="211" y="39"/>
                      </a:cubicBezTo>
                      <a:cubicBezTo>
                        <a:pt x="209" y="40"/>
                        <a:pt x="207" y="40"/>
                        <a:pt x="206" y="40"/>
                      </a:cubicBezTo>
                      <a:cubicBezTo>
                        <a:pt x="205" y="40"/>
                        <a:pt x="203" y="39"/>
                        <a:pt x="202" y="38"/>
                      </a:cubicBezTo>
                      <a:cubicBezTo>
                        <a:pt x="202" y="37"/>
                        <a:pt x="202" y="36"/>
                        <a:pt x="202" y="35"/>
                      </a:cubicBezTo>
                      <a:cubicBezTo>
                        <a:pt x="202" y="34"/>
                        <a:pt x="203" y="33"/>
                        <a:pt x="204" y="33"/>
                      </a:cubicBezTo>
                      <a:cubicBezTo>
                        <a:pt x="205" y="33"/>
                        <a:pt x="206" y="33"/>
                        <a:pt x="206" y="33"/>
                      </a:cubicBezTo>
                      <a:cubicBezTo>
                        <a:pt x="206" y="33"/>
                        <a:pt x="205" y="34"/>
                        <a:pt x="205" y="34"/>
                      </a:cubicBezTo>
                      <a:cubicBezTo>
                        <a:pt x="205" y="35"/>
                        <a:pt x="205" y="35"/>
                        <a:pt x="205" y="36"/>
                      </a:cubicBezTo>
                      <a:cubicBezTo>
                        <a:pt x="205" y="37"/>
                        <a:pt x="207" y="38"/>
                        <a:pt x="208" y="38"/>
                      </a:cubicBezTo>
                      <a:cubicBezTo>
                        <a:pt x="211" y="38"/>
                        <a:pt x="212" y="36"/>
                        <a:pt x="212" y="33"/>
                      </a:cubicBezTo>
                      <a:cubicBezTo>
                        <a:pt x="211" y="31"/>
                        <a:pt x="208" y="30"/>
                        <a:pt x="206" y="30"/>
                      </a:cubicBezTo>
                      <a:cubicBezTo>
                        <a:pt x="205" y="29"/>
                        <a:pt x="204" y="29"/>
                        <a:pt x="204" y="30"/>
                      </a:cubicBezTo>
                      <a:cubicBezTo>
                        <a:pt x="201" y="30"/>
                        <a:pt x="200" y="32"/>
                        <a:pt x="199" y="34"/>
                      </a:cubicBezTo>
                      <a:cubicBezTo>
                        <a:pt x="198" y="36"/>
                        <a:pt x="198" y="38"/>
                        <a:pt x="200" y="40"/>
                      </a:cubicBezTo>
                      <a:cubicBezTo>
                        <a:pt x="201" y="42"/>
                        <a:pt x="203" y="43"/>
                        <a:pt x="205" y="43"/>
                      </a:cubicBezTo>
                      <a:cubicBezTo>
                        <a:pt x="208" y="44"/>
                        <a:pt x="211" y="43"/>
                        <a:pt x="213" y="41"/>
                      </a:cubicBezTo>
                      <a:cubicBezTo>
                        <a:pt x="216" y="39"/>
                        <a:pt x="217" y="35"/>
                        <a:pt x="217" y="32"/>
                      </a:cubicBezTo>
                      <a:cubicBezTo>
                        <a:pt x="218" y="32"/>
                        <a:pt x="220" y="32"/>
                        <a:pt x="221" y="32"/>
                      </a:cubicBezTo>
                      <a:cubicBezTo>
                        <a:pt x="222" y="33"/>
                        <a:pt x="223" y="32"/>
                        <a:pt x="224" y="32"/>
                      </a:cubicBezTo>
                      <a:cubicBezTo>
                        <a:pt x="227" y="31"/>
                        <a:pt x="229" y="30"/>
                        <a:pt x="231" y="29"/>
                      </a:cubicBezTo>
                      <a:cubicBezTo>
                        <a:pt x="234" y="28"/>
                        <a:pt x="236" y="26"/>
                        <a:pt x="239" y="25"/>
                      </a:cubicBezTo>
                      <a:cubicBezTo>
                        <a:pt x="240" y="25"/>
                        <a:pt x="241" y="24"/>
                        <a:pt x="242" y="24"/>
                      </a:cubicBezTo>
                      <a:cubicBezTo>
                        <a:pt x="248" y="24"/>
                        <a:pt x="253" y="26"/>
                        <a:pt x="258" y="29"/>
                      </a:cubicBezTo>
                      <a:cubicBezTo>
                        <a:pt x="259" y="30"/>
                        <a:pt x="259" y="30"/>
                        <a:pt x="259" y="30"/>
                      </a:cubicBezTo>
                      <a:cubicBezTo>
                        <a:pt x="264" y="32"/>
                        <a:pt x="269" y="34"/>
                        <a:pt x="274" y="36"/>
                      </a:cubicBezTo>
                      <a:cubicBezTo>
                        <a:pt x="276" y="37"/>
                        <a:pt x="278" y="38"/>
                        <a:pt x="280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/>
                  <a:endParaRPr lang="zh-CN" altLang="en-US">
                    <a:latin typeface="思源宋体" panose="02020700000000000000" charset="-122"/>
                    <a:ea typeface="思源宋体" panose="02020700000000000000" charset="-122"/>
                    <a:sym typeface="李旭科钢笔行书v1.0" panose="02000603000000000000" pitchFamily="2" charset="-122"/>
                  </a:endParaRPr>
                </a:p>
              </p:txBody>
            </p:sp>
            <p:sp>
              <p:nvSpPr>
                <p:cNvPr id="51" name="Freeform 6"/>
                <p:cNvSpPr>
                  <a:spLocks noEditPoints="1"/>
                </p:cNvSpPr>
                <p:nvPr/>
              </p:nvSpPr>
              <p:spPr bwMode="auto">
                <a:xfrm>
                  <a:off x="5924610" y="2117514"/>
                  <a:ext cx="152400" cy="146050"/>
                </a:xfrm>
                <a:custGeom>
                  <a:avLst/>
                  <a:gdLst>
                    <a:gd name="T0" fmla="*/ 7 w 14"/>
                    <a:gd name="T1" fmla="*/ 0 h 13"/>
                    <a:gd name="T2" fmla="*/ 0 w 14"/>
                    <a:gd name="T3" fmla="*/ 7 h 13"/>
                    <a:gd name="T4" fmla="*/ 7 w 14"/>
                    <a:gd name="T5" fmla="*/ 13 h 13"/>
                    <a:gd name="T6" fmla="*/ 14 w 14"/>
                    <a:gd name="T7" fmla="*/ 7 h 13"/>
                    <a:gd name="T8" fmla="*/ 7 w 14"/>
                    <a:gd name="T9" fmla="*/ 0 h 13"/>
                    <a:gd name="T10" fmla="*/ 7 w 14"/>
                    <a:gd name="T11" fmla="*/ 10 h 13"/>
                    <a:gd name="T12" fmla="*/ 4 w 14"/>
                    <a:gd name="T13" fmla="*/ 7 h 13"/>
                    <a:gd name="T14" fmla="*/ 7 w 14"/>
                    <a:gd name="T15" fmla="*/ 3 h 13"/>
                    <a:gd name="T16" fmla="*/ 10 w 14"/>
                    <a:gd name="T17" fmla="*/ 7 h 13"/>
                    <a:gd name="T18" fmla="*/ 7 w 14"/>
                    <a:gd name="T19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13">
                      <a:moveTo>
                        <a:pt x="7" y="0"/>
                      </a:move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0"/>
                        <a:pt x="3" y="13"/>
                        <a:pt x="7" y="13"/>
                      </a:cubicBezTo>
                      <a:cubicBezTo>
                        <a:pt x="11" y="13"/>
                        <a:pt x="14" y="10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lose/>
                      <a:moveTo>
                        <a:pt x="7" y="10"/>
                      </a:moveTo>
                      <a:cubicBezTo>
                        <a:pt x="5" y="10"/>
                        <a:pt x="4" y="8"/>
                        <a:pt x="4" y="7"/>
                      </a:cubicBezTo>
                      <a:cubicBezTo>
                        <a:pt x="4" y="5"/>
                        <a:pt x="5" y="3"/>
                        <a:pt x="7" y="3"/>
                      </a:cubicBezTo>
                      <a:cubicBezTo>
                        <a:pt x="9" y="3"/>
                        <a:pt x="10" y="5"/>
                        <a:pt x="10" y="7"/>
                      </a:cubicBezTo>
                      <a:cubicBezTo>
                        <a:pt x="10" y="8"/>
                        <a:pt x="9" y="10"/>
                        <a:pt x="7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/>
                  <a:endParaRPr lang="zh-CN" altLang="en-US">
                    <a:latin typeface="思源宋体" panose="02020700000000000000" charset="-122"/>
                    <a:ea typeface="思源宋体" panose="02020700000000000000" charset="-122"/>
                    <a:sym typeface="李旭科钢笔行书v1.0" panose="02000603000000000000" pitchFamily="2" charset="-122"/>
                  </a:endParaRPr>
                </a:p>
              </p:txBody>
            </p:sp>
            <p:sp>
              <p:nvSpPr>
                <p:cNvPr id="52" name="Freeform 7"/>
                <p:cNvSpPr>
                  <a:spLocks noEditPoints="1"/>
                </p:cNvSpPr>
                <p:nvPr/>
              </p:nvSpPr>
              <p:spPr bwMode="auto">
                <a:xfrm>
                  <a:off x="4807010" y="1411076"/>
                  <a:ext cx="142875" cy="157162"/>
                </a:xfrm>
                <a:custGeom>
                  <a:avLst/>
                  <a:gdLst>
                    <a:gd name="T0" fmla="*/ 6 w 13"/>
                    <a:gd name="T1" fmla="*/ 14 h 14"/>
                    <a:gd name="T2" fmla="*/ 13 w 13"/>
                    <a:gd name="T3" fmla="*/ 7 h 14"/>
                    <a:gd name="T4" fmla="*/ 6 w 13"/>
                    <a:gd name="T5" fmla="*/ 0 h 14"/>
                    <a:gd name="T6" fmla="*/ 0 w 13"/>
                    <a:gd name="T7" fmla="*/ 7 h 14"/>
                    <a:gd name="T8" fmla="*/ 6 w 13"/>
                    <a:gd name="T9" fmla="*/ 14 h 14"/>
                    <a:gd name="T10" fmla="*/ 6 w 13"/>
                    <a:gd name="T11" fmla="*/ 4 h 14"/>
                    <a:gd name="T12" fmla="*/ 10 w 13"/>
                    <a:gd name="T13" fmla="*/ 7 h 14"/>
                    <a:gd name="T14" fmla="*/ 6 w 13"/>
                    <a:gd name="T15" fmla="*/ 10 h 14"/>
                    <a:gd name="T16" fmla="*/ 3 w 13"/>
                    <a:gd name="T17" fmla="*/ 7 h 14"/>
                    <a:gd name="T18" fmla="*/ 6 w 13"/>
                    <a:gd name="T19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" h="14">
                      <a:moveTo>
                        <a:pt x="6" y="14"/>
                      </a:moveTo>
                      <a:cubicBezTo>
                        <a:pt x="10" y="14"/>
                        <a:pt x="13" y="11"/>
                        <a:pt x="13" y="7"/>
                      </a:cubicBezTo>
                      <a:cubicBezTo>
                        <a:pt x="13" y="3"/>
                        <a:pt x="10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6" y="14"/>
                      </a:cubicBezTo>
                      <a:close/>
                      <a:moveTo>
                        <a:pt x="6" y="4"/>
                      </a:moveTo>
                      <a:cubicBezTo>
                        <a:pt x="8" y="4"/>
                        <a:pt x="10" y="5"/>
                        <a:pt x="10" y="7"/>
                      </a:cubicBezTo>
                      <a:cubicBezTo>
                        <a:pt x="10" y="9"/>
                        <a:pt x="8" y="10"/>
                        <a:pt x="6" y="10"/>
                      </a:cubicBezTo>
                      <a:cubicBezTo>
                        <a:pt x="4" y="10"/>
                        <a:pt x="3" y="9"/>
                        <a:pt x="3" y="7"/>
                      </a:cubicBezTo>
                      <a:cubicBezTo>
                        <a:pt x="3" y="5"/>
                        <a:pt x="4" y="4"/>
                        <a:pt x="6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/>
                  <a:endParaRPr lang="zh-CN" altLang="en-US">
                    <a:latin typeface="思源宋体" panose="02020700000000000000" charset="-122"/>
                    <a:ea typeface="思源宋体" panose="02020700000000000000" charset="-122"/>
                    <a:sym typeface="李旭科钢笔行书v1.0" panose="02000603000000000000" pitchFamily="2" charset="-122"/>
                  </a:endParaRPr>
                </a:p>
              </p:txBody>
            </p:sp>
            <p:sp>
              <p:nvSpPr>
                <p:cNvPr id="53" name="Oval 8"/>
                <p:cNvSpPr>
                  <a:spLocks noChangeArrowheads="1"/>
                </p:cNvSpPr>
                <p:nvPr/>
              </p:nvSpPr>
              <p:spPr bwMode="auto">
                <a:xfrm>
                  <a:off x="4862573" y="1479339"/>
                  <a:ext cx="20637" cy="222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/>
                  <a:endParaRPr lang="zh-CN" altLang="en-US">
                    <a:latin typeface="思源宋体" panose="02020700000000000000" charset="-122"/>
                    <a:ea typeface="思源宋体" panose="02020700000000000000" charset="-122"/>
                    <a:sym typeface="李旭科钢笔行书v1.0" panose="02000603000000000000" pitchFamily="2" charset="-122"/>
                  </a:endParaRPr>
                </a:p>
              </p:txBody>
            </p:sp>
            <p:sp>
              <p:nvSpPr>
                <p:cNvPr id="54" name="Freeform 9"/>
                <p:cNvSpPr>
                  <a:spLocks noEditPoints="1"/>
                </p:cNvSpPr>
                <p:nvPr/>
              </p:nvSpPr>
              <p:spPr bwMode="auto">
                <a:xfrm>
                  <a:off x="4960998" y="1579351"/>
                  <a:ext cx="601662" cy="582612"/>
                </a:xfrm>
                <a:custGeom>
                  <a:avLst/>
                  <a:gdLst>
                    <a:gd name="T0" fmla="*/ 39 w 55"/>
                    <a:gd name="T1" fmla="*/ 2 h 52"/>
                    <a:gd name="T2" fmla="*/ 35 w 55"/>
                    <a:gd name="T3" fmla="*/ 5 h 52"/>
                    <a:gd name="T4" fmla="*/ 31 w 55"/>
                    <a:gd name="T5" fmla="*/ 2 h 52"/>
                    <a:gd name="T6" fmla="*/ 31 w 55"/>
                    <a:gd name="T7" fmla="*/ 5 h 52"/>
                    <a:gd name="T8" fmla="*/ 23 w 55"/>
                    <a:gd name="T9" fmla="*/ 13 h 52"/>
                    <a:gd name="T10" fmla="*/ 15 w 55"/>
                    <a:gd name="T11" fmla="*/ 10 h 52"/>
                    <a:gd name="T12" fmla="*/ 6 w 55"/>
                    <a:gd name="T13" fmla="*/ 8 h 52"/>
                    <a:gd name="T14" fmla="*/ 2 w 55"/>
                    <a:gd name="T15" fmla="*/ 13 h 52"/>
                    <a:gd name="T16" fmla="*/ 2 w 55"/>
                    <a:gd name="T17" fmla="*/ 16 h 52"/>
                    <a:gd name="T18" fmla="*/ 0 w 55"/>
                    <a:gd name="T19" fmla="*/ 20 h 52"/>
                    <a:gd name="T20" fmla="*/ 4 w 55"/>
                    <a:gd name="T21" fmla="*/ 25 h 52"/>
                    <a:gd name="T22" fmla="*/ 4 w 55"/>
                    <a:gd name="T23" fmla="*/ 30 h 52"/>
                    <a:gd name="T24" fmla="*/ 3 w 55"/>
                    <a:gd name="T25" fmla="*/ 33 h 52"/>
                    <a:gd name="T26" fmla="*/ 4 w 55"/>
                    <a:gd name="T27" fmla="*/ 36 h 52"/>
                    <a:gd name="T28" fmla="*/ 2 w 55"/>
                    <a:gd name="T29" fmla="*/ 43 h 52"/>
                    <a:gd name="T30" fmla="*/ 2 w 55"/>
                    <a:gd name="T31" fmla="*/ 45 h 52"/>
                    <a:gd name="T32" fmla="*/ 11 w 55"/>
                    <a:gd name="T33" fmla="*/ 52 h 52"/>
                    <a:gd name="T34" fmla="*/ 19 w 55"/>
                    <a:gd name="T35" fmla="*/ 46 h 52"/>
                    <a:gd name="T36" fmla="*/ 19 w 55"/>
                    <a:gd name="T37" fmla="*/ 44 h 52"/>
                    <a:gd name="T38" fmla="*/ 11 w 55"/>
                    <a:gd name="T39" fmla="*/ 37 h 52"/>
                    <a:gd name="T40" fmla="*/ 13 w 55"/>
                    <a:gd name="T41" fmla="*/ 27 h 52"/>
                    <a:gd name="T42" fmla="*/ 36 w 55"/>
                    <a:gd name="T43" fmla="*/ 28 h 52"/>
                    <a:gd name="T44" fmla="*/ 37 w 55"/>
                    <a:gd name="T45" fmla="*/ 29 h 52"/>
                    <a:gd name="T46" fmla="*/ 42 w 55"/>
                    <a:gd name="T47" fmla="*/ 31 h 52"/>
                    <a:gd name="T48" fmla="*/ 49 w 55"/>
                    <a:gd name="T49" fmla="*/ 41 h 52"/>
                    <a:gd name="T50" fmla="*/ 53 w 55"/>
                    <a:gd name="T51" fmla="*/ 39 h 52"/>
                    <a:gd name="T52" fmla="*/ 54 w 55"/>
                    <a:gd name="T53" fmla="*/ 32 h 52"/>
                    <a:gd name="T54" fmla="*/ 53 w 55"/>
                    <a:gd name="T55" fmla="*/ 31 h 52"/>
                    <a:gd name="T56" fmla="*/ 48 w 55"/>
                    <a:gd name="T57" fmla="*/ 30 h 52"/>
                    <a:gd name="T58" fmla="*/ 42 w 55"/>
                    <a:gd name="T59" fmla="*/ 20 h 52"/>
                    <a:gd name="T60" fmla="*/ 51 w 55"/>
                    <a:gd name="T61" fmla="*/ 8 h 52"/>
                    <a:gd name="T62" fmla="*/ 52 w 55"/>
                    <a:gd name="T63" fmla="*/ 7 h 52"/>
                    <a:gd name="T64" fmla="*/ 41 w 55"/>
                    <a:gd name="T65" fmla="*/ 1 h 52"/>
                    <a:gd name="T66" fmla="*/ 44 w 55"/>
                    <a:gd name="T67" fmla="*/ 2 h 52"/>
                    <a:gd name="T68" fmla="*/ 50 w 55"/>
                    <a:gd name="T69" fmla="*/ 7 h 52"/>
                    <a:gd name="T70" fmla="*/ 40 w 55"/>
                    <a:gd name="T71" fmla="*/ 20 h 52"/>
                    <a:gd name="T72" fmla="*/ 47 w 55"/>
                    <a:gd name="T73" fmla="*/ 31 h 52"/>
                    <a:gd name="T74" fmla="*/ 52 w 55"/>
                    <a:gd name="T75" fmla="*/ 33 h 52"/>
                    <a:gd name="T76" fmla="*/ 52 w 55"/>
                    <a:gd name="T77" fmla="*/ 38 h 52"/>
                    <a:gd name="T78" fmla="*/ 43 w 55"/>
                    <a:gd name="T79" fmla="*/ 29 h 52"/>
                    <a:gd name="T80" fmla="*/ 38 w 55"/>
                    <a:gd name="T81" fmla="*/ 27 h 52"/>
                    <a:gd name="T82" fmla="*/ 11 w 55"/>
                    <a:gd name="T83" fmla="*/ 26 h 52"/>
                    <a:gd name="T84" fmla="*/ 10 w 55"/>
                    <a:gd name="T85" fmla="*/ 38 h 52"/>
                    <a:gd name="T86" fmla="*/ 15 w 55"/>
                    <a:gd name="T87" fmla="*/ 45 h 52"/>
                    <a:gd name="T88" fmla="*/ 11 w 55"/>
                    <a:gd name="T89" fmla="*/ 50 h 52"/>
                    <a:gd name="T90" fmla="*/ 3 w 55"/>
                    <a:gd name="T91" fmla="*/ 44 h 52"/>
                    <a:gd name="T92" fmla="*/ 6 w 55"/>
                    <a:gd name="T93" fmla="*/ 35 h 52"/>
                    <a:gd name="T94" fmla="*/ 5 w 55"/>
                    <a:gd name="T95" fmla="*/ 32 h 52"/>
                    <a:gd name="T96" fmla="*/ 6 w 55"/>
                    <a:gd name="T97" fmla="*/ 29 h 52"/>
                    <a:gd name="T98" fmla="*/ 4 w 55"/>
                    <a:gd name="T99" fmla="*/ 21 h 52"/>
                    <a:gd name="T100" fmla="*/ 4 w 55"/>
                    <a:gd name="T101" fmla="*/ 16 h 52"/>
                    <a:gd name="T102" fmla="*/ 6 w 55"/>
                    <a:gd name="T103" fmla="*/ 10 h 52"/>
                    <a:gd name="T104" fmla="*/ 13 w 55"/>
                    <a:gd name="T105" fmla="*/ 11 h 52"/>
                    <a:gd name="T106" fmla="*/ 19 w 55"/>
                    <a:gd name="T107" fmla="*/ 14 h 52"/>
                    <a:gd name="T108" fmla="*/ 24 w 55"/>
                    <a:gd name="T109" fmla="*/ 15 h 52"/>
                    <a:gd name="T110" fmla="*/ 33 w 55"/>
                    <a:gd name="T111" fmla="*/ 6 h 52"/>
                    <a:gd name="T112" fmla="*/ 40 w 55"/>
                    <a:gd name="T113" fmla="*/ 5 h 52"/>
                    <a:gd name="T114" fmla="*/ 40 w 55"/>
                    <a:gd name="T115" fmla="*/ 4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5" h="52">
                      <a:moveTo>
                        <a:pt x="41" y="1"/>
                      </a:moveTo>
                      <a:cubicBezTo>
                        <a:pt x="40" y="2"/>
                        <a:pt x="40" y="2"/>
                        <a:pt x="39" y="2"/>
                      </a:cubicBezTo>
                      <a:cubicBezTo>
                        <a:pt x="39" y="3"/>
                        <a:pt x="39" y="3"/>
                        <a:pt x="38" y="4"/>
                      </a:cubicBezTo>
                      <a:cubicBezTo>
                        <a:pt x="37" y="4"/>
                        <a:pt x="36" y="5"/>
                        <a:pt x="35" y="5"/>
                      </a:cubicBezTo>
                      <a:cubicBezTo>
                        <a:pt x="34" y="5"/>
                        <a:pt x="33" y="4"/>
                        <a:pt x="33" y="4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2"/>
                        <a:pt x="31" y="3"/>
                        <a:pt x="31" y="4"/>
                      </a:cubicBezTo>
                      <a:cubicBezTo>
                        <a:pt x="31" y="4"/>
                        <a:pt x="31" y="4"/>
                        <a:pt x="31" y="5"/>
                      </a:cubicBezTo>
                      <a:cubicBezTo>
                        <a:pt x="31" y="5"/>
                        <a:pt x="31" y="6"/>
                        <a:pt x="31" y="7"/>
                      </a:cubicBezTo>
                      <a:cubicBezTo>
                        <a:pt x="30" y="10"/>
                        <a:pt x="27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0" y="13"/>
                        <a:pt x="17" y="13"/>
                        <a:pt x="15" y="10"/>
                      </a:cubicBezTo>
                      <a:cubicBezTo>
                        <a:pt x="13" y="9"/>
                        <a:pt x="13" y="8"/>
                        <a:pt x="11" y="8"/>
                      </a:cubicBezTo>
                      <a:cubicBezTo>
                        <a:pt x="9" y="7"/>
                        <a:pt x="8" y="7"/>
                        <a:pt x="6" y="8"/>
                      </a:cubicBezTo>
                      <a:cubicBezTo>
                        <a:pt x="6" y="8"/>
                        <a:pt x="5" y="8"/>
                        <a:pt x="5" y="9"/>
                      </a:cubicBezTo>
                      <a:cubicBezTo>
                        <a:pt x="3" y="10"/>
                        <a:pt x="2" y="11"/>
                        <a:pt x="2" y="13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7"/>
                        <a:pt x="2" y="18"/>
                        <a:pt x="1" y="19"/>
                      </a:cubicBezTo>
                      <a:cubicBezTo>
                        <a:pt x="1" y="19"/>
                        <a:pt x="0" y="20"/>
                        <a:pt x="0" y="20"/>
                      </a:cubicBezTo>
                      <a:cubicBezTo>
                        <a:pt x="0" y="20"/>
                        <a:pt x="1" y="20"/>
                        <a:pt x="1" y="21"/>
                      </a:cubicBezTo>
                      <a:cubicBezTo>
                        <a:pt x="2" y="22"/>
                        <a:pt x="3" y="23"/>
                        <a:pt x="4" y="25"/>
                      </a:cubicBezTo>
                      <a:cubicBezTo>
                        <a:pt x="4" y="26"/>
                        <a:pt x="4" y="27"/>
                        <a:pt x="4" y="28"/>
                      </a:cubicBezTo>
                      <a:cubicBezTo>
                        <a:pt x="4" y="30"/>
                        <a:pt x="4" y="30"/>
                        <a:pt x="4" y="30"/>
                      </a:cubicBezTo>
                      <a:cubicBezTo>
                        <a:pt x="4" y="31"/>
                        <a:pt x="4" y="32"/>
                        <a:pt x="3" y="32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4" y="34"/>
                        <a:pt x="4" y="35"/>
                        <a:pt x="4" y="36"/>
                      </a:cubicBezTo>
                      <a:cubicBezTo>
                        <a:pt x="4" y="36"/>
                        <a:pt x="4" y="37"/>
                        <a:pt x="4" y="38"/>
                      </a:cubicBezTo>
                      <a:cubicBezTo>
                        <a:pt x="4" y="40"/>
                        <a:pt x="3" y="42"/>
                        <a:pt x="2" y="43"/>
                      </a:cubicBezTo>
                      <a:cubicBezTo>
                        <a:pt x="2" y="43"/>
                        <a:pt x="0" y="44"/>
                        <a:pt x="0" y="44"/>
                      </a:cubicBezTo>
                      <a:cubicBezTo>
                        <a:pt x="2" y="45"/>
                        <a:pt x="2" y="45"/>
                        <a:pt x="2" y="45"/>
                      </a:cubicBezTo>
                      <a:cubicBezTo>
                        <a:pt x="3" y="45"/>
                        <a:pt x="3" y="46"/>
                        <a:pt x="4" y="46"/>
                      </a:cubicBezTo>
                      <a:cubicBezTo>
                        <a:pt x="5" y="49"/>
                        <a:pt x="8" y="52"/>
                        <a:pt x="11" y="52"/>
                      </a:cubicBezTo>
                      <a:cubicBezTo>
                        <a:pt x="14" y="52"/>
                        <a:pt x="16" y="50"/>
                        <a:pt x="17" y="48"/>
                      </a:cubicBezTo>
                      <a:cubicBezTo>
                        <a:pt x="18" y="47"/>
                        <a:pt x="18" y="47"/>
                        <a:pt x="19" y="46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19" y="44"/>
                        <a:pt x="19" y="44"/>
                        <a:pt x="19" y="44"/>
                      </a:cubicBezTo>
                      <a:cubicBezTo>
                        <a:pt x="18" y="44"/>
                        <a:pt x="17" y="44"/>
                        <a:pt x="16" y="44"/>
                      </a:cubicBezTo>
                      <a:cubicBezTo>
                        <a:pt x="14" y="42"/>
                        <a:pt x="12" y="40"/>
                        <a:pt x="11" y="37"/>
                      </a:cubicBezTo>
                      <a:cubicBezTo>
                        <a:pt x="11" y="36"/>
                        <a:pt x="11" y="35"/>
                        <a:pt x="11" y="34"/>
                      </a:cubicBezTo>
                      <a:cubicBezTo>
                        <a:pt x="11" y="32"/>
                        <a:pt x="11" y="29"/>
                        <a:pt x="13" y="27"/>
                      </a:cubicBezTo>
                      <a:cubicBezTo>
                        <a:pt x="15" y="23"/>
                        <a:pt x="20" y="21"/>
                        <a:pt x="25" y="21"/>
                      </a:cubicBezTo>
                      <a:cubicBezTo>
                        <a:pt x="30" y="21"/>
                        <a:pt x="34" y="24"/>
                        <a:pt x="36" y="28"/>
                      </a:cubicBezTo>
                      <a:cubicBezTo>
                        <a:pt x="36" y="28"/>
                        <a:pt x="36" y="29"/>
                        <a:pt x="36" y="29"/>
                      </a:cubicBezTo>
                      <a:cubicBezTo>
                        <a:pt x="37" y="29"/>
                        <a:pt x="37" y="29"/>
                        <a:pt x="37" y="29"/>
                      </a:cubicBezTo>
                      <a:cubicBezTo>
                        <a:pt x="37" y="29"/>
                        <a:pt x="37" y="29"/>
                        <a:pt x="37" y="29"/>
                      </a:cubicBezTo>
                      <a:cubicBezTo>
                        <a:pt x="39" y="30"/>
                        <a:pt x="41" y="30"/>
                        <a:pt x="42" y="31"/>
                      </a:cubicBezTo>
                      <a:cubicBezTo>
                        <a:pt x="47" y="33"/>
                        <a:pt x="48" y="40"/>
                        <a:pt x="48" y="40"/>
                      </a:cubicBezTo>
                      <a:cubicBezTo>
                        <a:pt x="49" y="41"/>
                        <a:pt x="49" y="41"/>
                        <a:pt x="49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0"/>
                        <a:pt x="53" y="39"/>
                        <a:pt x="53" y="39"/>
                      </a:cubicBezTo>
                      <a:cubicBezTo>
                        <a:pt x="53" y="38"/>
                        <a:pt x="55" y="37"/>
                        <a:pt x="55" y="35"/>
                      </a:cubicBezTo>
                      <a:cubicBezTo>
                        <a:pt x="55" y="34"/>
                        <a:pt x="54" y="33"/>
                        <a:pt x="54" y="32"/>
                      </a:cubicBezTo>
                      <a:cubicBezTo>
                        <a:pt x="54" y="32"/>
                        <a:pt x="53" y="32"/>
                        <a:pt x="53" y="32"/>
                      </a:cubicBezTo>
                      <a:cubicBezTo>
                        <a:pt x="53" y="31"/>
                        <a:pt x="53" y="31"/>
                        <a:pt x="53" y="31"/>
                      </a:cubicBezTo>
                      <a:cubicBezTo>
                        <a:pt x="52" y="31"/>
                        <a:pt x="52" y="31"/>
                        <a:pt x="52" y="31"/>
                      </a:cubicBezTo>
                      <a:cubicBezTo>
                        <a:pt x="51" y="31"/>
                        <a:pt x="49" y="31"/>
                        <a:pt x="48" y="30"/>
                      </a:cubicBezTo>
                      <a:cubicBezTo>
                        <a:pt x="45" y="28"/>
                        <a:pt x="42" y="25"/>
                        <a:pt x="42" y="21"/>
                      </a:cubicBezTo>
                      <a:cubicBezTo>
                        <a:pt x="42" y="21"/>
                        <a:pt x="42" y="20"/>
                        <a:pt x="42" y="20"/>
                      </a:cubicBezTo>
                      <a:cubicBezTo>
                        <a:pt x="42" y="16"/>
                        <a:pt x="45" y="11"/>
                        <a:pt x="50" y="9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5"/>
                        <a:pt x="51" y="4"/>
                        <a:pt x="50" y="3"/>
                      </a:cubicBezTo>
                      <a:cubicBezTo>
                        <a:pt x="47" y="1"/>
                        <a:pt x="44" y="0"/>
                        <a:pt x="41" y="1"/>
                      </a:cubicBezTo>
                      <a:close/>
                      <a:moveTo>
                        <a:pt x="42" y="3"/>
                      </a:moveTo>
                      <a:cubicBezTo>
                        <a:pt x="42" y="2"/>
                        <a:pt x="44" y="2"/>
                        <a:pt x="44" y="2"/>
                      </a:cubicBezTo>
                      <a:cubicBezTo>
                        <a:pt x="46" y="2"/>
                        <a:pt x="47" y="3"/>
                        <a:pt x="48" y="4"/>
                      </a:cubicBezTo>
                      <a:cubicBezTo>
                        <a:pt x="49" y="5"/>
                        <a:pt x="50" y="6"/>
                        <a:pt x="50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4" y="10"/>
                        <a:pt x="40" y="15"/>
                        <a:pt x="40" y="20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5"/>
                        <a:pt x="43" y="29"/>
                        <a:pt x="47" y="31"/>
                      </a:cubicBezTo>
                      <a:cubicBezTo>
                        <a:pt x="49" y="32"/>
                        <a:pt x="50" y="33"/>
                        <a:pt x="52" y="33"/>
                      </a:cubicBezTo>
                      <a:cubicBezTo>
                        <a:pt x="52" y="33"/>
                        <a:pt x="52" y="33"/>
                        <a:pt x="52" y="33"/>
                      </a:cubicBezTo>
                      <a:cubicBezTo>
                        <a:pt x="53" y="34"/>
                        <a:pt x="53" y="34"/>
                        <a:pt x="53" y="35"/>
                      </a:cubicBezTo>
                      <a:cubicBezTo>
                        <a:pt x="53" y="36"/>
                        <a:pt x="52" y="37"/>
                        <a:pt x="52" y="38"/>
                      </a:cubicBezTo>
                      <a:cubicBezTo>
                        <a:pt x="51" y="38"/>
                        <a:pt x="50" y="39"/>
                        <a:pt x="50" y="39"/>
                      </a:cubicBezTo>
                      <a:cubicBezTo>
                        <a:pt x="49" y="35"/>
                        <a:pt x="46" y="31"/>
                        <a:pt x="43" y="29"/>
                      </a:cubicBezTo>
                      <a:cubicBezTo>
                        <a:pt x="41" y="29"/>
                        <a:pt x="40" y="28"/>
                        <a:pt x="38" y="28"/>
                      </a:cubicBezTo>
                      <a:cubicBezTo>
                        <a:pt x="38" y="28"/>
                        <a:pt x="38" y="27"/>
                        <a:pt x="38" y="27"/>
                      </a:cubicBezTo>
                      <a:cubicBezTo>
                        <a:pt x="35" y="22"/>
                        <a:pt x="31" y="20"/>
                        <a:pt x="25" y="19"/>
                      </a:cubicBezTo>
                      <a:cubicBezTo>
                        <a:pt x="19" y="19"/>
                        <a:pt x="14" y="22"/>
                        <a:pt x="11" y="26"/>
                      </a:cubicBezTo>
                      <a:cubicBezTo>
                        <a:pt x="10" y="29"/>
                        <a:pt x="9" y="31"/>
                        <a:pt x="9" y="34"/>
                      </a:cubicBezTo>
                      <a:cubicBezTo>
                        <a:pt x="9" y="35"/>
                        <a:pt x="9" y="36"/>
                        <a:pt x="10" y="38"/>
                      </a:cubicBezTo>
                      <a:cubicBezTo>
                        <a:pt x="10" y="40"/>
                        <a:pt x="12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5"/>
                        <a:pt x="17" y="46"/>
                        <a:pt x="17" y="46"/>
                      </a:cubicBezTo>
                      <a:cubicBezTo>
                        <a:pt x="16" y="48"/>
                        <a:pt x="14" y="50"/>
                        <a:pt x="11" y="50"/>
                      </a:cubicBezTo>
                      <a:cubicBezTo>
                        <a:pt x="9" y="50"/>
                        <a:pt x="6" y="48"/>
                        <a:pt x="5" y="46"/>
                      </a:cubicBezTo>
                      <a:cubicBezTo>
                        <a:pt x="5" y="45"/>
                        <a:pt x="4" y="44"/>
                        <a:pt x="3" y="44"/>
                      </a:cubicBezTo>
                      <a:cubicBezTo>
                        <a:pt x="5" y="42"/>
                        <a:pt x="6" y="40"/>
                        <a:pt x="6" y="38"/>
                      </a:cubicBezTo>
                      <a:cubicBezTo>
                        <a:pt x="6" y="37"/>
                        <a:pt x="6" y="36"/>
                        <a:pt x="6" y="35"/>
                      </a:cubicBezTo>
                      <a:cubicBezTo>
                        <a:pt x="6" y="34"/>
                        <a:pt x="5" y="34"/>
                        <a:pt x="5" y="33"/>
                      </a:cubicBezTo>
                      <a:cubicBezTo>
                        <a:pt x="5" y="33"/>
                        <a:pt x="5" y="32"/>
                        <a:pt x="5" y="32"/>
                      </a:cubicBezTo>
                      <a:cubicBezTo>
                        <a:pt x="5" y="32"/>
                        <a:pt x="6" y="31"/>
                        <a:pt x="6" y="31"/>
                      </a:cubicBezTo>
                      <a:cubicBezTo>
                        <a:pt x="6" y="30"/>
                        <a:pt x="6" y="30"/>
                        <a:pt x="6" y="29"/>
                      </a:cubicBezTo>
                      <a:cubicBezTo>
                        <a:pt x="6" y="27"/>
                        <a:pt x="6" y="26"/>
                        <a:pt x="6" y="24"/>
                      </a:cubicBezTo>
                      <a:cubicBezTo>
                        <a:pt x="5" y="23"/>
                        <a:pt x="5" y="22"/>
                        <a:pt x="4" y="21"/>
                      </a:cubicBezTo>
                      <a:cubicBezTo>
                        <a:pt x="4" y="21"/>
                        <a:pt x="3" y="20"/>
                        <a:pt x="3" y="20"/>
                      </a:cubicBezTo>
                      <a:cubicBezTo>
                        <a:pt x="4" y="19"/>
                        <a:pt x="4" y="17"/>
                        <a:pt x="4" y="16"/>
                      </a:cubicBezTo>
                      <a:cubicBezTo>
                        <a:pt x="4" y="14"/>
                        <a:pt x="3" y="12"/>
                        <a:pt x="5" y="11"/>
                      </a:cubicBezTo>
                      <a:cubicBezTo>
                        <a:pt x="5" y="11"/>
                        <a:pt x="5" y="10"/>
                        <a:pt x="6" y="10"/>
                      </a:cubicBezTo>
                      <a:cubicBezTo>
                        <a:pt x="7" y="9"/>
                        <a:pt x="9" y="9"/>
                        <a:pt x="11" y="10"/>
                      </a:cubicBezTo>
                      <a:cubicBezTo>
                        <a:pt x="12" y="10"/>
                        <a:pt x="12" y="10"/>
                        <a:pt x="13" y="11"/>
                      </a:cubicBezTo>
                      <a:cubicBezTo>
                        <a:pt x="13" y="11"/>
                        <a:pt x="14" y="12"/>
                        <a:pt x="14" y="12"/>
                      </a:cubicBezTo>
                      <a:cubicBezTo>
                        <a:pt x="16" y="13"/>
                        <a:pt x="17" y="14"/>
                        <a:pt x="19" y="14"/>
                      </a:cubicBezTo>
                      <a:cubicBezTo>
                        <a:pt x="20" y="15"/>
                        <a:pt x="22" y="15"/>
                        <a:pt x="23" y="15"/>
                      </a:cubicBezTo>
                      <a:cubicBezTo>
                        <a:pt x="24" y="15"/>
                        <a:pt x="24" y="15"/>
                        <a:pt x="24" y="15"/>
                      </a:cubicBezTo>
                      <a:cubicBezTo>
                        <a:pt x="28" y="14"/>
                        <a:pt x="32" y="11"/>
                        <a:pt x="33" y="7"/>
                      </a:cubicBezTo>
                      <a:cubicBezTo>
                        <a:pt x="33" y="7"/>
                        <a:pt x="33" y="6"/>
                        <a:pt x="33" y="6"/>
                      </a:cubicBezTo>
                      <a:cubicBezTo>
                        <a:pt x="34" y="6"/>
                        <a:pt x="34" y="6"/>
                        <a:pt x="35" y="6"/>
                      </a:cubicBezTo>
                      <a:cubicBezTo>
                        <a:pt x="36" y="7"/>
                        <a:pt x="38" y="6"/>
                        <a:pt x="40" y="5"/>
                      </a:cubicBezTo>
                      <a:cubicBezTo>
                        <a:pt x="40" y="5"/>
                        <a:pt x="40" y="4"/>
                        <a:pt x="40" y="4"/>
                      </a:cubicBezTo>
                      <a:cubicBezTo>
                        <a:pt x="40" y="4"/>
                        <a:pt x="40" y="4"/>
                        <a:pt x="40" y="4"/>
                      </a:cubicBezTo>
                      <a:cubicBezTo>
                        <a:pt x="41" y="3"/>
                        <a:pt x="41" y="3"/>
                        <a:pt x="4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/>
                  <a:endParaRPr lang="zh-CN" altLang="en-US">
                    <a:latin typeface="思源宋体" panose="02020700000000000000" charset="-122"/>
                    <a:ea typeface="思源宋体" panose="02020700000000000000" charset="-122"/>
                    <a:sym typeface="李旭科钢笔行书v1.0" panose="02000603000000000000" pitchFamily="2" charset="-122"/>
                  </a:endParaRPr>
                </a:p>
              </p:txBody>
            </p:sp>
            <p:sp>
              <p:nvSpPr>
                <p:cNvPr id="55" name="Freeform 10"/>
                <p:cNvSpPr>
                  <a:spLocks noEditPoints="1"/>
                </p:cNvSpPr>
                <p:nvPr/>
              </p:nvSpPr>
              <p:spPr bwMode="auto">
                <a:xfrm>
                  <a:off x="5222935" y="2006389"/>
                  <a:ext cx="187325" cy="122237"/>
                </a:xfrm>
                <a:custGeom>
                  <a:avLst/>
                  <a:gdLst>
                    <a:gd name="T0" fmla="*/ 7 w 17"/>
                    <a:gd name="T1" fmla="*/ 0 h 11"/>
                    <a:gd name="T2" fmla="*/ 7 w 17"/>
                    <a:gd name="T3" fmla="*/ 2 h 11"/>
                    <a:gd name="T4" fmla="*/ 1 w 17"/>
                    <a:gd name="T5" fmla="*/ 6 h 11"/>
                    <a:gd name="T6" fmla="*/ 0 w 17"/>
                    <a:gd name="T7" fmla="*/ 7 h 11"/>
                    <a:gd name="T8" fmla="*/ 2 w 17"/>
                    <a:gd name="T9" fmla="*/ 8 h 11"/>
                    <a:gd name="T10" fmla="*/ 5 w 17"/>
                    <a:gd name="T11" fmla="*/ 10 h 11"/>
                    <a:gd name="T12" fmla="*/ 5 w 17"/>
                    <a:gd name="T13" fmla="*/ 11 h 11"/>
                    <a:gd name="T14" fmla="*/ 10 w 17"/>
                    <a:gd name="T15" fmla="*/ 11 h 11"/>
                    <a:gd name="T16" fmla="*/ 12 w 17"/>
                    <a:gd name="T17" fmla="*/ 10 h 11"/>
                    <a:gd name="T18" fmla="*/ 14 w 17"/>
                    <a:gd name="T19" fmla="*/ 9 h 11"/>
                    <a:gd name="T20" fmla="*/ 15 w 17"/>
                    <a:gd name="T21" fmla="*/ 8 h 11"/>
                    <a:gd name="T22" fmla="*/ 16 w 17"/>
                    <a:gd name="T23" fmla="*/ 6 h 11"/>
                    <a:gd name="T24" fmla="*/ 16 w 17"/>
                    <a:gd name="T25" fmla="*/ 2 h 11"/>
                    <a:gd name="T26" fmla="*/ 14 w 17"/>
                    <a:gd name="T27" fmla="*/ 0 h 11"/>
                    <a:gd name="T28" fmla="*/ 11 w 17"/>
                    <a:gd name="T29" fmla="*/ 0 h 11"/>
                    <a:gd name="T30" fmla="*/ 11 w 17"/>
                    <a:gd name="T31" fmla="*/ 0 h 11"/>
                    <a:gd name="T32" fmla="*/ 8 w 17"/>
                    <a:gd name="T33" fmla="*/ 0 h 11"/>
                    <a:gd name="T34" fmla="*/ 8 w 17"/>
                    <a:gd name="T35" fmla="*/ 0 h 11"/>
                    <a:gd name="T36" fmla="*/ 7 w 17"/>
                    <a:gd name="T37" fmla="*/ 0 h 11"/>
                    <a:gd name="T38" fmla="*/ 11 w 17"/>
                    <a:gd name="T39" fmla="*/ 1 h 11"/>
                    <a:gd name="T40" fmla="*/ 11 w 17"/>
                    <a:gd name="T41" fmla="*/ 1 h 11"/>
                    <a:gd name="T42" fmla="*/ 13 w 17"/>
                    <a:gd name="T43" fmla="*/ 2 h 11"/>
                    <a:gd name="T44" fmla="*/ 15 w 17"/>
                    <a:gd name="T45" fmla="*/ 5 h 11"/>
                    <a:gd name="T46" fmla="*/ 13 w 17"/>
                    <a:gd name="T47" fmla="*/ 8 h 11"/>
                    <a:gd name="T48" fmla="*/ 11 w 17"/>
                    <a:gd name="T49" fmla="*/ 9 h 11"/>
                    <a:gd name="T50" fmla="*/ 9 w 17"/>
                    <a:gd name="T51" fmla="*/ 9 h 11"/>
                    <a:gd name="T52" fmla="*/ 6 w 17"/>
                    <a:gd name="T53" fmla="*/ 9 h 11"/>
                    <a:gd name="T54" fmla="*/ 4 w 17"/>
                    <a:gd name="T55" fmla="*/ 8 h 11"/>
                    <a:gd name="T56" fmla="*/ 3 w 17"/>
                    <a:gd name="T57" fmla="*/ 7 h 11"/>
                    <a:gd name="T58" fmla="*/ 8 w 17"/>
                    <a:gd name="T59" fmla="*/ 3 h 11"/>
                    <a:gd name="T60" fmla="*/ 9 w 17"/>
                    <a:gd name="T61" fmla="*/ 2 h 11"/>
                    <a:gd name="T62" fmla="*/ 11 w 17"/>
                    <a:gd name="T63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7" h="11">
                      <a:moveTo>
                        <a:pt x="7" y="0"/>
                      </a:move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4"/>
                        <a:pt x="4" y="5"/>
                        <a:pt x="1" y="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9"/>
                        <a:pt x="4" y="10"/>
                        <a:pt x="5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7" y="11"/>
                        <a:pt x="8" y="11"/>
                        <a:pt x="10" y="11"/>
                      </a:cubicBezTo>
                      <a:cubicBezTo>
                        <a:pt x="10" y="11"/>
                        <a:pt x="11" y="11"/>
                        <a:pt x="12" y="10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5" y="8"/>
                      </a:cubicBezTo>
                      <a:cubicBezTo>
                        <a:pt x="15" y="7"/>
                        <a:pt x="16" y="7"/>
                        <a:pt x="16" y="6"/>
                      </a:cubicBezTo>
                      <a:cubicBezTo>
                        <a:pt x="17" y="5"/>
                        <a:pt x="16" y="3"/>
                        <a:pt x="16" y="2"/>
                      </a:cubicBezTo>
                      <a:cubicBezTo>
                        <a:pt x="15" y="1"/>
                        <a:pt x="14" y="1"/>
                        <a:pt x="14" y="0"/>
                      </a:cubicBezTo>
                      <a:cubicBezTo>
                        <a:pt x="13" y="0"/>
                        <a:pt x="12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0" y="0"/>
                        <a:pt x="9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lnTo>
                        <a:pt x="7" y="0"/>
                      </a:lnTo>
                      <a:close/>
                      <a:moveTo>
                        <a:pt x="11" y="1"/>
                      </a:move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2" y="1"/>
                        <a:pt x="12" y="1"/>
                        <a:pt x="13" y="2"/>
                      </a:cubicBezTo>
                      <a:cubicBezTo>
                        <a:pt x="14" y="2"/>
                        <a:pt x="15" y="3"/>
                        <a:pt x="15" y="5"/>
                      </a:cubicBezTo>
                      <a:cubicBezTo>
                        <a:pt x="14" y="6"/>
                        <a:pt x="14" y="7"/>
                        <a:pt x="13" y="8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1" y="9"/>
                        <a:pt x="10" y="9"/>
                        <a:pt x="9" y="9"/>
                      </a:cubicBezTo>
                      <a:cubicBezTo>
                        <a:pt x="8" y="10"/>
                        <a:pt x="7" y="9"/>
                        <a:pt x="6" y="9"/>
                      </a:cubicBezTo>
                      <a:cubicBezTo>
                        <a:pt x="6" y="9"/>
                        <a:pt x="4" y="8"/>
                        <a:pt x="4" y="8"/>
                      </a:cubicBezTo>
                      <a:cubicBezTo>
                        <a:pt x="4" y="8"/>
                        <a:pt x="3" y="7"/>
                        <a:pt x="3" y="7"/>
                      </a:cubicBezTo>
                      <a:cubicBezTo>
                        <a:pt x="6" y="6"/>
                        <a:pt x="7" y="5"/>
                        <a:pt x="8" y="3"/>
                      </a:cubicBezTo>
                      <a:cubicBezTo>
                        <a:pt x="8" y="3"/>
                        <a:pt x="9" y="2"/>
                        <a:pt x="9" y="2"/>
                      </a:cubicBezTo>
                      <a:cubicBezTo>
                        <a:pt x="10" y="2"/>
                        <a:pt x="10" y="2"/>
                        <a:pt x="1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/>
                  <a:endParaRPr lang="zh-CN" altLang="en-US">
                    <a:latin typeface="思源宋体" panose="02020700000000000000" charset="-122"/>
                    <a:ea typeface="思源宋体" panose="02020700000000000000" charset="-122"/>
                    <a:sym typeface="李旭科钢笔行书v1.0" panose="02000603000000000000" pitchFamily="2" charset="-122"/>
                  </a:endParaRPr>
                </a:p>
              </p:txBody>
            </p:sp>
            <p:sp>
              <p:nvSpPr>
                <p:cNvPr id="56" name="Freeform 11"/>
                <p:cNvSpPr>
                  <a:spLocks noEditPoints="1"/>
                </p:cNvSpPr>
                <p:nvPr/>
              </p:nvSpPr>
              <p:spPr bwMode="auto">
                <a:xfrm>
                  <a:off x="3919598" y="1680951"/>
                  <a:ext cx="942975" cy="436562"/>
                </a:xfrm>
                <a:custGeom>
                  <a:avLst/>
                  <a:gdLst>
                    <a:gd name="T0" fmla="*/ 86 w 86"/>
                    <a:gd name="T1" fmla="*/ 3 h 39"/>
                    <a:gd name="T2" fmla="*/ 69 w 86"/>
                    <a:gd name="T3" fmla="*/ 1 h 39"/>
                    <a:gd name="T4" fmla="*/ 60 w 86"/>
                    <a:gd name="T5" fmla="*/ 8 h 39"/>
                    <a:gd name="T6" fmla="*/ 55 w 86"/>
                    <a:gd name="T7" fmla="*/ 16 h 39"/>
                    <a:gd name="T8" fmla="*/ 50 w 86"/>
                    <a:gd name="T9" fmla="*/ 13 h 39"/>
                    <a:gd name="T10" fmla="*/ 20 w 86"/>
                    <a:gd name="T11" fmla="*/ 16 h 39"/>
                    <a:gd name="T12" fmla="*/ 18 w 86"/>
                    <a:gd name="T13" fmla="*/ 18 h 39"/>
                    <a:gd name="T14" fmla="*/ 3 w 86"/>
                    <a:gd name="T15" fmla="*/ 27 h 39"/>
                    <a:gd name="T16" fmla="*/ 1 w 86"/>
                    <a:gd name="T17" fmla="*/ 28 h 39"/>
                    <a:gd name="T18" fmla="*/ 6 w 86"/>
                    <a:gd name="T19" fmla="*/ 31 h 39"/>
                    <a:gd name="T20" fmla="*/ 20 w 86"/>
                    <a:gd name="T21" fmla="*/ 29 h 39"/>
                    <a:gd name="T22" fmla="*/ 32 w 86"/>
                    <a:gd name="T23" fmla="*/ 22 h 39"/>
                    <a:gd name="T24" fmla="*/ 44 w 86"/>
                    <a:gd name="T25" fmla="*/ 22 h 39"/>
                    <a:gd name="T26" fmla="*/ 46 w 86"/>
                    <a:gd name="T27" fmla="*/ 22 h 39"/>
                    <a:gd name="T28" fmla="*/ 53 w 86"/>
                    <a:gd name="T29" fmla="*/ 17 h 39"/>
                    <a:gd name="T30" fmla="*/ 57 w 86"/>
                    <a:gd name="T31" fmla="*/ 16 h 39"/>
                    <a:gd name="T32" fmla="*/ 66 w 86"/>
                    <a:gd name="T33" fmla="*/ 24 h 39"/>
                    <a:gd name="T34" fmla="*/ 64 w 86"/>
                    <a:gd name="T35" fmla="*/ 30 h 39"/>
                    <a:gd name="T36" fmla="*/ 63 w 86"/>
                    <a:gd name="T37" fmla="*/ 31 h 39"/>
                    <a:gd name="T38" fmla="*/ 66 w 86"/>
                    <a:gd name="T39" fmla="*/ 34 h 39"/>
                    <a:gd name="T40" fmla="*/ 67 w 86"/>
                    <a:gd name="T41" fmla="*/ 36 h 39"/>
                    <a:gd name="T42" fmla="*/ 76 w 86"/>
                    <a:gd name="T43" fmla="*/ 39 h 39"/>
                    <a:gd name="T44" fmla="*/ 80 w 86"/>
                    <a:gd name="T45" fmla="*/ 38 h 39"/>
                    <a:gd name="T46" fmla="*/ 78 w 86"/>
                    <a:gd name="T47" fmla="*/ 32 h 39"/>
                    <a:gd name="T48" fmla="*/ 81 w 86"/>
                    <a:gd name="T49" fmla="*/ 25 h 39"/>
                    <a:gd name="T50" fmla="*/ 81 w 86"/>
                    <a:gd name="T51" fmla="*/ 24 h 39"/>
                    <a:gd name="T52" fmla="*/ 77 w 86"/>
                    <a:gd name="T53" fmla="*/ 15 h 39"/>
                    <a:gd name="T54" fmla="*/ 84 w 86"/>
                    <a:gd name="T55" fmla="*/ 4 h 39"/>
                    <a:gd name="T56" fmla="*/ 45 w 86"/>
                    <a:gd name="T57" fmla="*/ 20 h 39"/>
                    <a:gd name="T58" fmla="*/ 40 w 86"/>
                    <a:gd name="T59" fmla="*/ 19 h 39"/>
                    <a:gd name="T60" fmla="*/ 24 w 86"/>
                    <a:gd name="T61" fmla="*/ 24 h 39"/>
                    <a:gd name="T62" fmla="*/ 12 w 86"/>
                    <a:gd name="T63" fmla="*/ 27 h 39"/>
                    <a:gd name="T64" fmla="*/ 22 w 86"/>
                    <a:gd name="T65" fmla="*/ 17 h 39"/>
                    <a:gd name="T66" fmla="*/ 26 w 86"/>
                    <a:gd name="T67" fmla="*/ 12 h 39"/>
                    <a:gd name="T68" fmla="*/ 50 w 86"/>
                    <a:gd name="T69" fmla="*/ 15 h 39"/>
                    <a:gd name="T70" fmla="*/ 47 w 86"/>
                    <a:gd name="T71" fmla="*/ 18 h 39"/>
                    <a:gd name="T72" fmla="*/ 75 w 86"/>
                    <a:gd name="T73" fmla="*/ 15 h 39"/>
                    <a:gd name="T74" fmla="*/ 79 w 86"/>
                    <a:gd name="T75" fmla="*/ 24 h 39"/>
                    <a:gd name="T76" fmla="*/ 77 w 86"/>
                    <a:gd name="T77" fmla="*/ 32 h 39"/>
                    <a:gd name="T78" fmla="*/ 76 w 86"/>
                    <a:gd name="T79" fmla="*/ 37 h 39"/>
                    <a:gd name="T80" fmla="*/ 68 w 86"/>
                    <a:gd name="T81" fmla="*/ 35 h 39"/>
                    <a:gd name="T82" fmla="*/ 67 w 86"/>
                    <a:gd name="T83" fmla="*/ 33 h 39"/>
                    <a:gd name="T84" fmla="*/ 68 w 86"/>
                    <a:gd name="T85" fmla="*/ 25 h 39"/>
                    <a:gd name="T86" fmla="*/ 63 w 86"/>
                    <a:gd name="T87" fmla="*/ 16 h 39"/>
                    <a:gd name="T88" fmla="*/ 59 w 86"/>
                    <a:gd name="T89" fmla="*/ 14 h 39"/>
                    <a:gd name="T90" fmla="*/ 60 w 86"/>
                    <a:gd name="T91" fmla="*/ 11 h 39"/>
                    <a:gd name="T92" fmla="*/ 66 w 86"/>
                    <a:gd name="T93" fmla="*/ 4 h 39"/>
                    <a:gd name="T94" fmla="*/ 82 w 86"/>
                    <a:gd name="T95" fmla="*/ 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6" h="39">
                      <a:moveTo>
                        <a:pt x="84" y="4"/>
                      </a:moveTo>
                      <a:cubicBezTo>
                        <a:pt x="86" y="3"/>
                        <a:pt x="86" y="3"/>
                        <a:pt x="86" y="3"/>
                      </a:cubicBezTo>
                      <a:cubicBezTo>
                        <a:pt x="84" y="2"/>
                        <a:pt x="84" y="2"/>
                        <a:pt x="84" y="2"/>
                      </a:cubicBezTo>
                      <a:cubicBezTo>
                        <a:pt x="79" y="0"/>
                        <a:pt x="73" y="0"/>
                        <a:pt x="69" y="1"/>
                      </a:cubicBezTo>
                      <a:cubicBezTo>
                        <a:pt x="67" y="2"/>
                        <a:pt x="65" y="3"/>
                        <a:pt x="63" y="5"/>
                      </a:cubicBezTo>
                      <a:cubicBezTo>
                        <a:pt x="62" y="6"/>
                        <a:pt x="61" y="7"/>
                        <a:pt x="60" y="8"/>
                      </a:cubicBezTo>
                      <a:cubicBezTo>
                        <a:pt x="59" y="10"/>
                        <a:pt x="59" y="11"/>
                        <a:pt x="58" y="13"/>
                      </a:cubicBezTo>
                      <a:cubicBezTo>
                        <a:pt x="57" y="14"/>
                        <a:pt x="56" y="15"/>
                        <a:pt x="55" y="16"/>
                      </a:cubicBezTo>
                      <a:cubicBezTo>
                        <a:pt x="54" y="16"/>
                        <a:pt x="53" y="15"/>
                        <a:pt x="53" y="15"/>
                      </a:cubicBezTo>
                      <a:cubicBezTo>
                        <a:pt x="52" y="15"/>
                        <a:pt x="51" y="14"/>
                        <a:pt x="50" y="13"/>
                      </a:cubicBezTo>
                      <a:cubicBezTo>
                        <a:pt x="47" y="11"/>
                        <a:pt x="34" y="2"/>
                        <a:pt x="24" y="11"/>
                      </a:cubicBezTo>
                      <a:cubicBezTo>
                        <a:pt x="23" y="13"/>
                        <a:pt x="22" y="14"/>
                        <a:pt x="20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6" y="22"/>
                        <a:pt x="13" y="24"/>
                        <a:pt x="11" y="25"/>
                      </a:cubicBezTo>
                      <a:cubicBezTo>
                        <a:pt x="8" y="26"/>
                        <a:pt x="6" y="27"/>
                        <a:pt x="3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8"/>
                        <a:pt x="1" y="28"/>
                        <a:pt x="1" y="28"/>
                      </a:cubicBezTo>
                      <a:cubicBezTo>
                        <a:pt x="2" y="29"/>
                        <a:pt x="3" y="29"/>
                        <a:pt x="3" y="30"/>
                      </a:cubicBezTo>
                      <a:cubicBezTo>
                        <a:pt x="4" y="30"/>
                        <a:pt x="5" y="30"/>
                        <a:pt x="6" y="31"/>
                      </a:cubicBezTo>
                      <a:cubicBezTo>
                        <a:pt x="8" y="31"/>
                        <a:pt x="9" y="31"/>
                        <a:pt x="11" y="31"/>
                      </a:cubicBezTo>
                      <a:cubicBezTo>
                        <a:pt x="14" y="32"/>
                        <a:pt x="17" y="31"/>
                        <a:pt x="20" y="29"/>
                      </a:cubicBezTo>
                      <a:cubicBezTo>
                        <a:pt x="22" y="28"/>
                        <a:pt x="23" y="27"/>
                        <a:pt x="25" y="26"/>
                      </a:cubicBezTo>
                      <a:cubicBezTo>
                        <a:pt x="27" y="24"/>
                        <a:pt x="29" y="23"/>
                        <a:pt x="32" y="22"/>
                      </a:cubicBezTo>
                      <a:cubicBezTo>
                        <a:pt x="34" y="21"/>
                        <a:pt x="37" y="21"/>
                        <a:pt x="40" y="21"/>
                      </a:cubicBezTo>
                      <a:cubicBezTo>
                        <a:pt x="42" y="21"/>
                        <a:pt x="43" y="21"/>
                        <a:pt x="44" y="22"/>
                      </a:cubicBezTo>
                      <a:cubicBezTo>
                        <a:pt x="46" y="22"/>
                        <a:pt x="46" y="22"/>
                        <a:pt x="46" y="22"/>
                      </a:cubicBezTo>
                      <a:cubicBezTo>
                        <a:pt x="46" y="22"/>
                        <a:pt x="46" y="22"/>
                        <a:pt x="46" y="22"/>
                      </a:cubicBezTo>
                      <a:cubicBezTo>
                        <a:pt x="47" y="21"/>
                        <a:pt x="48" y="20"/>
                        <a:pt x="48" y="19"/>
                      </a:cubicBezTo>
                      <a:cubicBezTo>
                        <a:pt x="50" y="18"/>
                        <a:pt x="51" y="17"/>
                        <a:pt x="53" y="17"/>
                      </a:cubicBezTo>
                      <a:cubicBezTo>
                        <a:pt x="55" y="16"/>
                        <a:pt x="55" y="16"/>
                        <a:pt x="55" y="16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9" y="16"/>
                        <a:pt x="61" y="17"/>
                        <a:pt x="62" y="18"/>
                      </a:cubicBezTo>
                      <a:cubicBezTo>
                        <a:pt x="64" y="19"/>
                        <a:pt x="66" y="21"/>
                        <a:pt x="66" y="24"/>
                      </a:cubicBezTo>
                      <a:cubicBezTo>
                        <a:pt x="66" y="25"/>
                        <a:pt x="66" y="25"/>
                        <a:pt x="66" y="25"/>
                      </a:cubicBezTo>
                      <a:cubicBezTo>
                        <a:pt x="66" y="27"/>
                        <a:pt x="65" y="29"/>
                        <a:pt x="64" y="30"/>
                      </a:cubicBez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63" y="31"/>
                        <a:pt x="63" y="31"/>
                        <a:pt x="63" y="31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5" y="32"/>
                        <a:pt x="66" y="34"/>
                        <a:pt x="66" y="34"/>
                      </a:cubicBezTo>
                      <a:cubicBezTo>
                        <a:pt x="66" y="34"/>
                        <a:pt x="66" y="35"/>
                        <a:pt x="66" y="35"/>
                      </a:cubicBezTo>
                      <a:cubicBezTo>
                        <a:pt x="67" y="35"/>
                        <a:pt x="67" y="36"/>
                        <a:pt x="67" y="36"/>
                      </a:cubicBezTo>
                      <a:cubicBezTo>
                        <a:pt x="67" y="36"/>
                        <a:pt x="68" y="37"/>
                        <a:pt x="71" y="38"/>
                      </a:cubicBezTo>
                      <a:cubicBezTo>
                        <a:pt x="72" y="39"/>
                        <a:pt x="74" y="39"/>
                        <a:pt x="76" y="39"/>
                      </a:cubicBezTo>
                      <a:cubicBezTo>
                        <a:pt x="77" y="39"/>
                        <a:pt x="78" y="38"/>
                        <a:pt x="79" y="38"/>
                      </a:cubicBezTo>
                      <a:cubicBezTo>
                        <a:pt x="80" y="38"/>
                        <a:pt x="80" y="38"/>
                        <a:pt x="80" y="38"/>
                      </a:cubicBezTo>
                      <a:cubicBezTo>
                        <a:pt x="79" y="37"/>
                        <a:pt x="79" y="37"/>
                        <a:pt x="79" y="37"/>
                      </a:cubicBezTo>
                      <a:cubicBezTo>
                        <a:pt x="79" y="35"/>
                        <a:pt x="78" y="34"/>
                        <a:pt x="78" y="32"/>
                      </a:cubicBezTo>
                      <a:cubicBezTo>
                        <a:pt x="78" y="31"/>
                        <a:pt x="78" y="31"/>
                        <a:pt x="78" y="31"/>
                      </a:cubicBezTo>
                      <a:cubicBezTo>
                        <a:pt x="79" y="29"/>
                        <a:pt x="79" y="27"/>
                        <a:pt x="81" y="25"/>
                      </a:cubicBez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0" y="23"/>
                        <a:pt x="79" y="22"/>
                        <a:pt x="79" y="21"/>
                      </a:cubicBezTo>
                      <a:cubicBezTo>
                        <a:pt x="78" y="19"/>
                        <a:pt x="77" y="17"/>
                        <a:pt x="77" y="15"/>
                      </a:cubicBezTo>
                      <a:cubicBezTo>
                        <a:pt x="77" y="12"/>
                        <a:pt x="78" y="10"/>
                        <a:pt x="80" y="7"/>
                      </a:cubicBezTo>
                      <a:cubicBezTo>
                        <a:pt x="81" y="6"/>
                        <a:pt x="83" y="5"/>
                        <a:pt x="84" y="4"/>
                      </a:cubicBezTo>
                      <a:close/>
                      <a:moveTo>
                        <a:pt x="47" y="18"/>
                      </a:moveTo>
                      <a:cubicBezTo>
                        <a:pt x="46" y="18"/>
                        <a:pt x="46" y="19"/>
                        <a:pt x="45" y="20"/>
                      </a:cubicBezTo>
                      <a:cubicBezTo>
                        <a:pt x="45" y="20"/>
                        <a:pt x="45" y="20"/>
                        <a:pt x="45" y="20"/>
                      </a:cubicBezTo>
                      <a:cubicBezTo>
                        <a:pt x="44" y="20"/>
                        <a:pt x="42" y="19"/>
                        <a:pt x="40" y="19"/>
                      </a:cubicBezTo>
                      <a:cubicBezTo>
                        <a:pt x="37" y="19"/>
                        <a:pt x="34" y="19"/>
                        <a:pt x="31" y="20"/>
                      </a:cubicBezTo>
                      <a:cubicBezTo>
                        <a:pt x="28" y="21"/>
                        <a:pt x="26" y="23"/>
                        <a:pt x="24" y="24"/>
                      </a:cubicBezTo>
                      <a:cubicBezTo>
                        <a:pt x="17" y="30"/>
                        <a:pt x="12" y="31"/>
                        <a:pt x="6" y="28"/>
                      </a:cubicBezTo>
                      <a:cubicBezTo>
                        <a:pt x="8" y="28"/>
                        <a:pt x="10" y="28"/>
                        <a:pt x="12" y="27"/>
                      </a:cubicBezTo>
                      <a:cubicBezTo>
                        <a:pt x="15" y="25"/>
                        <a:pt x="17" y="23"/>
                        <a:pt x="20" y="20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5"/>
                        <a:pt x="24" y="14"/>
                        <a:pt x="26" y="12"/>
                      </a:cubicBezTo>
                      <a:cubicBezTo>
                        <a:pt x="34" y="5"/>
                        <a:pt x="46" y="12"/>
                        <a:pt x="49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5"/>
                        <a:pt x="50" y="16"/>
                      </a:cubicBezTo>
                      <a:cubicBezTo>
                        <a:pt x="49" y="16"/>
                        <a:pt x="48" y="17"/>
                        <a:pt x="47" y="18"/>
                      </a:cubicBezTo>
                      <a:close/>
                      <a:moveTo>
                        <a:pt x="79" y="6"/>
                      </a:moveTo>
                      <a:cubicBezTo>
                        <a:pt x="76" y="9"/>
                        <a:pt x="75" y="12"/>
                        <a:pt x="75" y="15"/>
                      </a:cubicBezTo>
                      <a:cubicBezTo>
                        <a:pt x="75" y="18"/>
                        <a:pt x="76" y="20"/>
                        <a:pt x="77" y="22"/>
                      </a:cubicBezTo>
                      <a:cubicBezTo>
                        <a:pt x="78" y="23"/>
                        <a:pt x="78" y="24"/>
                        <a:pt x="79" y="24"/>
                      </a:cubicBezTo>
                      <a:cubicBezTo>
                        <a:pt x="78" y="26"/>
                        <a:pt x="77" y="29"/>
                        <a:pt x="77" y="31"/>
                      </a:cubicBezTo>
                      <a:cubicBezTo>
                        <a:pt x="77" y="32"/>
                        <a:pt x="77" y="32"/>
                        <a:pt x="77" y="32"/>
                      </a:cubicBezTo>
                      <a:cubicBezTo>
                        <a:pt x="77" y="34"/>
                        <a:pt x="77" y="35"/>
                        <a:pt x="78" y="37"/>
                      </a:cubicBezTo>
                      <a:cubicBezTo>
                        <a:pt x="77" y="37"/>
                        <a:pt x="77" y="37"/>
                        <a:pt x="76" y="37"/>
                      </a:cubicBezTo>
                      <a:cubicBezTo>
                        <a:pt x="74" y="37"/>
                        <a:pt x="73" y="37"/>
                        <a:pt x="71" y="37"/>
                      </a:cubicBezTo>
                      <a:cubicBezTo>
                        <a:pt x="70" y="36"/>
                        <a:pt x="69" y="36"/>
                        <a:pt x="68" y="35"/>
                      </a:cubicBezTo>
                      <a:cubicBezTo>
                        <a:pt x="68" y="35"/>
                        <a:pt x="68" y="34"/>
                        <a:pt x="68" y="34"/>
                      </a:cubicBezTo>
                      <a:cubicBezTo>
                        <a:pt x="68" y="34"/>
                        <a:pt x="67" y="33"/>
                        <a:pt x="67" y="33"/>
                      </a:cubicBezTo>
                      <a:cubicBezTo>
                        <a:pt x="67" y="33"/>
                        <a:pt x="67" y="32"/>
                        <a:pt x="66" y="31"/>
                      </a:cubicBezTo>
                      <a:cubicBezTo>
                        <a:pt x="67" y="29"/>
                        <a:pt x="68" y="27"/>
                        <a:pt x="68" y="25"/>
                      </a:cubicBezTo>
                      <a:cubicBezTo>
                        <a:pt x="68" y="24"/>
                        <a:pt x="68" y="24"/>
                        <a:pt x="68" y="24"/>
                      </a:cubicBezTo>
                      <a:cubicBezTo>
                        <a:pt x="67" y="21"/>
                        <a:pt x="66" y="18"/>
                        <a:pt x="63" y="16"/>
                      </a:cubicBezTo>
                      <a:cubicBezTo>
                        <a:pt x="62" y="16"/>
                        <a:pt x="60" y="15"/>
                        <a:pt x="59" y="15"/>
                      </a:cubicBezTo>
                      <a:cubicBezTo>
                        <a:pt x="59" y="14"/>
                        <a:pt x="59" y="14"/>
                        <a:pt x="59" y="14"/>
                      </a:cubicBezTo>
                      <a:cubicBezTo>
                        <a:pt x="59" y="14"/>
                        <a:pt x="59" y="13"/>
                        <a:pt x="59" y="13"/>
                      </a:cubicBezTo>
                      <a:cubicBezTo>
                        <a:pt x="60" y="12"/>
                        <a:pt x="60" y="12"/>
                        <a:pt x="60" y="11"/>
                      </a:cubicBezTo>
                      <a:cubicBezTo>
                        <a:pt x="61" y="11"/>
                        <a:pt x="61" y="10"/>
                        <a:pt x="62" y="9"/>
                      </a:cubicBezTo>
                      <a:cubicBezTo>
                        <a:pt x="63" y="7"/>
                        <a:pt x="64" y="6"/>
                        <a:pt x="66" y="4"/>
                      </a:cubicBezTo>
                      <a:cubicBezTo>
                        <a:pt x="67" y="4"/>
                        <a:pt x="68" y="3"/>
                        <a:pt x="69" y="3"/>
                      </a:cubicBezTo>
                      <a:cubicBezTo>
                        <a:pt x="73" y="2"/>
                        <a:pt x="78" y="2"/>
                        <a:pt x="82" y="3"/>
                      </a:cubicBezTo>
                      <a:cubicBezTo>
                        <a:pt x="81" y="4"/>
                        <a:pt x="80" y="5"/>
                        <a:pt x="79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/>
                  <a:endParaRPr lang="zh-CN" altLang="en-US">
                    <a:latin typeface="思源宋体" panose="02020700000000000000" charset="-122"/>
                    <a:ea typeface="思源宋体" panose="02020700000000000000" charset="-122"/>
                    <a:sym typeface="李旭科钢笔行书v1.0" panose="02000603000000000000" pitchFamily="2" charset="-122"/>
                  </a:endParaRPr>
                </a:p>
              </p:txBody>
            </p:sp>
            <p:sp>
              <p:nvSpPr>
                <p:cNvPr id="57" name="Freeform 12"/>
                <p:cNvSpPr>
                  <a:spLocks noEditPoints="1"/>
                </p:cNvSpPr>
                <p:nvPr/>
              </p:nvSpPr>
              <p:spPr bwMode="auto">
                <a:xfrm>
                  <a:off x="5618223" y="1680951"/>
                  <a:ext cx="963612" cy="436562"/>
                </a:xfrm>
                <a:custGeom>
                  <a:avLst/>
                  <a:gdLst>
                    <a:gd name="T0" fmla="*/ 79 w 88"/>
                    <a:gd name="T1" fmla="*/ 12 h 39"/>
                    <a:gd name="T2" fmla="*/ 63 w 88"/>
                    <a:gd name="T3" fmla="*/ 7 h 39"/>
                    <a:gd name="T4" fmla="*/ 55 w 88"/>
                    <a:gd name="T5" fmla="*/ 10 h 39"/>
                    <a:gd name="T6" fmla="*/ 46 w 88"/>
                    <a:gd name="T7" fmla="*/ 15 h 39"/>
                    <a:gd name="T8" fmla="*/ 40 w 88"/>
                    <a:gd name="T9" fmla="*/ 15 h 39"/>
                    <a:gd name="T10" fmla="*/ 36 w 88"/>
                    <a:gd name="T11" fmla="*/ 23 h 39"/>
                    <a:gd name="T12" fmla="*/ 32 w 88"/>
                    <a:gd name="T13" fmla="*/ 25 h 39"/>
                    <a:gd name="T14" fmla="*/ 26 w 88"/>
                    <a:gd name="T15" fmla="*/ 26 h 39"/>
                    <a:gd name="T16" fmla="*/ 17 w 88"/>
                    <a:gd name="T17" fmla="*/ 16 h 39"/>
                    <a:gd name="T18" fmla="*/ 19 w 88"/>
                    <a:gd name="T19" fmla="*/ 10 h 39"/>
                    <a:gd name="T20" fmla="*/ 18 w 88"/>
                    <a:gd name="T21" fmla="*/ 9 h 39"/>
                    <a:gd name="T22" fmla="*/ 4 w 88"/>
                    <a:gd name="T23" fmla="*/ 0 h 39"/>
                    <a:gd name="T24" fmla="*/ 6 w 88"/>
                    <a:gd name="T25" fmla="*/ 5 h 39"/>
                    <a:gd name="T26" fmla="*/ 9 w 88"/>
                    <a:gd name="T27" fmla="*/ 13 h 39"/>
                    <a:gd name="T28" fmla="*/ 4 w 88"/>
                    <a:gd name="T29" fmla="*/ 23 h 39"/>
                    <a:gd name="T30" fmla="*/ 3 w 88"/>
                    <a:gd name="T31" fmla="*/ 24 h 39"/>
                    <a:gd name="T32" fmla="*/ 1 w 88"/>
                    <a:gd name="T33" fmla="*/ 33 h 39"/>
                    <a:gd name="T34" fmla="*/ 1 w 88"/>
                    <a:gd name="T35" fmla="*/ 35 h 39"/>
                    <a:gd name="T36" fmla="*/ 20 w 88"/>
                    <a:gd name="T37" fmla="*/ 37 h 39"/>
                    <a:gd name="T38" fmla="*/ 27 w 88"/>
                    <a:gd name="T39" fmla="*/ 30 h 39"/>
                    <a:gd name="T40" fmla="*/ 30 w 88"/>
                    <a:gd name="T41" fmla="*/ 27 h 39"/>
                    <a:gd name="T42" fmla="*/ 34 w 88"/>
                    <a:gd name="T43" fmla="*/ 27 h 39"/>
                    <a:gd name="T44" fmla="*/ 66 w 88"/>
                    <a:gd name="T45" fmla="*/ 26 h 39"/>
                    <a:gd name="T46" fmla="*/ 71 w 88"/>
                    <a:gd name="T47" fmla="*/ 23 h 39"/>
                    <a:gd name="T48" fmla="*/ 84 w 88"/>
                    <a:gd name="T49" fmla="*/ 17 h 39"/>
                    <a:gd name="T50" fmla="*/ 88 w 88"/>
                    <a:gd name="T51" fmla="*/ 16 h 39"/>
                    <a:gd name="T52" fmla="*/ 26 w 88"/>
                    <a:gd name="T53" fmla="*/ 29 h 39"/>
                    <a:gd name="T54" fmla="*/ 23 w 88"/>
                    <a:gd name="T55" fmla="*/ 33 h 39"/>
                    <a:gd name="T56" fmla="*/ 17 w 88"/>
                    <a:gd name="T57" fmla="*/ 36 h 39"/>
                    <a:gd name="T58" fmla="*/ 5 w 88"/>
                    <a:gd name="T59" fmla="*/ 26 h 39"/>
                    <a:gd name="T60" fmla="*/ 5 w 88"/>
                    <a:gd name="T61" fmla="*/ 24 h 39"/>
                    <a:gd name="T62" fmla="*/ 11 w 88"/>
                    <a:gd name="T63" fmla="*/ 13 h 39"/>
                    <a:gd name="T64" fmla="*/ 14 w 88"/>
                    <a:gd name="T65" fmla="*/ 7 h 39"/>
                    <a:gd name="T66" fmla="*/ 16 w 88"/>
                    <a:gd name="T67" fmla="*/ 12 h 39"/>
                    <a:gd name="T68" fmla="*/ 17 w 88"/>
                    <a:gd name="T69" fmla="*/ 22 h 39"/>
                    <a:gd name="T70" fmla="*/ 27 w 88"/>
                    <a:gd name="T71" fmla="*/ 27 h 39"/>
                    <a:gd name="T72" fmla="*/ 74 w 88"/>
                    <a:gd name="T73" fmla="*/ 20 h 39"/>
                    <a:gd name="T74" fmla="*/ 68 w 88"/>
                    <a:gd name="T75" fmla="*/ 23 h 39"/>
                    <a:gd name="T76" fmla="*/ 65 w 88"/>
                    <a:gd name="T77" fmla="*/ 25 h 39"/>
                    <a:gd name="T78" fmla="*/ 35 w 88"/>
                    <a:gd name="T79" fmla="*/ 26 h 39"/>
                    <a:gd name="T80" fmla="*/ 37 w 88"/>
                    <a:gd name="T81" fmla="*/ 25 h 39"/>
                    <a:gd name="T82" fmla="*/ 47 w 88"/>
                    <a:gd name="T83" fmla="*/ 16 h 39"/>
                    <a:gd name="T84" fmla="*/ 56 w 88"/>
                    <a:gd name="T85" fmla="*/ 12 h 39"/>
                    <a:gd name="T86" fmla="*/ 63 w 88"/>
                    <a:gd name="T87" fmla="*/ 9 h 39"/>
                    <a:gd name="T88" fmla="*/ 78 w 88"/>
                    <a:gd name="T89" fmla="*/ 14 h 39"/>
                    <a:gd name="T90" fmla="*/ 74 w 88"/>
                    <a:gd name="T91" fmla="*/ 2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88" h="39">
                      <a:moveTo>
                        <a:pt x="86" y="15"/>
                      </a:moveTo>
                      <a:cubicBezTo>
                        <a:pt x="79" y="12"/>
                        <a:pt x="79" y="12"/>
                        <a:pt x="79" y="12"/>
                      </a:cubicBezTo>
                      <a:cubicBezTo>
                        <a:pt x="78" y="11"/>
                        <a:pt x="78" y="11"/>
                        <a:pt x="78" y="11"/>
                      </a:cubicBezTo>
                      <a:cubicBezTo>
                        <a:pt x="73" y="9"/>
                        <a:pt x="68" y="6"/>
                        <a:pt x="63" y="7"/>
                      </a:cubicBezTo>
                      <a:cubicBezTo>
                        <a:pt x="61" y="7"/>
                        <a:pt x="61" y="7"/>
                        <a:pt x="61" y="7"/>
                      </a:cubicBezTo>
                      <a:cubicBezTo>
                        <a:pt x="59" y="8"/>
                        <a:pt x="57" y="9"/>
                        <a:pt x="55" y="10"/>
                      </a:cubicBezTo>
                      <a:cubicBezTo>
                        <a:pt x="53" y="11"/>
                        <a:pt x="53" y="11"/>
                        <a:pt x="53" y="11"/>
                      </a:cubicBezTo>
                      <a:cubicBezTo>
                        <a:pt x="51" y="13"/>
                        <a:pt x="49" y="14"/>
                        <a:pt x="46" y="15"/>
                      </a:cubicBezTo>
                      <a:cubicBezTo>
                        <a:pt x="45" y="15"/>
                        <a:pt x="43" y="15"/>
                        <a:pt x="42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9"/>
                        <a:pt x="38" y="21"/>
                        <a:pt x="36" y="23"/>
                      </a:cubicBezTo>
                      <a:cubicBezTo>
                        <a:pt x="35" y="24"/>
                        <a:pt x="34" y="24"/>
                        <a:pt x="33" y="25"/>
                      </a:cubicBezTo>
                      <a:cubicBezTo>
                        <a:pt x="32" y="25"/>
                        <a:pt x="32" y="25"/>
                        <a:pt x="32" y="25"/>
                      </a:cubicBezTo>
                      <a:cubicBezTo>
                        <a:pt x="31" y="26"/>
                        <a:pt x="31" y="26"/>
                        <a:pt x="30" y="26"/>
                      </a:cubicBezTo>
                      <a:cubicBezTo>
                        <a:pt x="29" y="26"/>
                        <a:pt x="26" y="26"/>
                        <a:pt x="26" y="26"/>
                      </a:cubicBezTo>
                      <a:cubicBezTo>
                        <a:pt x="23" y="25"/>
                        <a:pt x="20" y="24"/>
                        <a:pt x="19" y="21"/>
                      </a:cubicBezTo>
                      <a:cubicBezTo>
                        <a:pt x="18" y="20"/>
                        <a:pt x="17" y="18"/>
                        <a:pt x="17" y="16"/>
                      </a:cubicBezTo>
                      <a:cubicBezTo>
                        <a:pt x="17" y="15"/>
                        <a:pt x="17" y="14"/>
                        <a:pt x="18" y="13"/>
                      </a:cubicBezTo>
                      <a:cubicBezTo>
                        <a:pt x="18" y="12"/>
                        <a:pt x="18" y="11"/>
                        <a:pt x="19" y="10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9"/>
                        <a:pt x="16" y="8"/>
                        <a:pt x="16" y="7"/>
                      </a:cubicBezTo>
                      <a:cubicBezTo>
                        <a:pt x="14" y="2"/>
                        <a:pt x="9" y="0"/>
                        <a:pt x="4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2"/>
                        <a:pt x="5" y="3"/>
                        <a:pt x="6" y="5"/>
                      </a:cubicBezTo>
                      <a:cubicBezTo>
                        <a:pt x="7" y="6"/>
                        <a:pt x="8" y="8"/>
                        <a:pt x="8" y="10"/>
                      </a:cubicBezTo>
                      <a:cubicBezTo>
                        <a:pt x="9" y="11"/>
                        <a:pt x="9" y="12"/>
                        <a:pt x="9" y="13"/>
                      </a:cubicBezTo>
                      <a:cubicBezTo>
                        <a:pt x="9" y="14"/>
                        <a:pt x="8" y="16"/>
                        <a:pt x="8" y="18"/>
                      </a:cubicBezTo>
                      <a:cubicBezTo>
                        <a:pt x="7" y="20"/>
                        <a:pt x="5" y="22"/>
                        <a:pt x="4" y="23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8"/>
                        <a:pt x="2" y="31"/>
                        <a:pt x="1" y="33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6" y="38"/>
                        <a:pt x="12" y="39"/>
                        <a:pt x="17" y="38"/>
                      </a:cubicBezTo>
                      <a:cubicBezTo>
                        <a:pt x="18" y="37"/>
                        <a:pt x="19" y="37"/>
                        <a:pt x="20" y="37"/>
                      </a:cubicBezTo>
                      <a:cubicBezTo>
                        <a:pt x="22" y="36"/>
                        <a:pt x="25" y="34"/>
                        <a:pt x="26" y="32"/>
                      </a:cubicBezTo>
                      <a:cubicBezTo>
                        <a:pt x="27" y="32"/>
                        <a:pt x="27" y="31"/>
                        <a:pt x="27" y="30"/>
                      </a:cubicBezTo>
                      <a:cubicBezTo>
                        <a:pt x="28" y="29"/>
                        <a:pt x="28" y="29"/>
                        <a:pt x="29" y="28"/>
                      </a:cubicBezTo>
                      <a:cubicBezTo>
                        <a:pt x="29" y="28"/>
                        <a:pt x="29" y="27"/>
                        <a:pt x="30" y="27"/>
                      </a:cubicBezTo>
                      <a:cubicBezTo>
                        <a:pt x="30" y="27"/>
                        <a:pt x="30" y="27"/>
                        <a:pt x="31" y="27"/>
                      </a:cubicBezTo>
                      <a:cubicBezTo>
                        <a:pt x="32" y="27"/>
                        <a:pt x="33" y="27"/>
                        <a:pt x="34" y="27"/>
                      </a:cubicBezTo>
                      <a:cubicBezTo>
                        <a:pt x="41" y="32"/>
                        <a:pt x="50" y="32"/>
                        <a:pt x="59" y="29"/>
                      </a:cubicBezTo>
                      <a:cubicBezTo>
                        <a:pt x="62" y="29"/>
                        <a:pt x="64" y="28"/>
                        <a:pt x="66" y="26"/>
                      </a:cubicBezTo>
                      <a:cubicBezTo>
                        <a:pt x="66" y="26"/>
                        <a:pt x="69" y="25"/>
                        <a:pt x="69" y="25"/>
                      </a:cubicBezTo>
                      <a:cubicBezTo>
                        <a:pt x="69" y="25"/>
                        <a:pt x="71" y="23"/>
                        <a:pt x="71" y="23"/>
                      </a:cubicBezTo>
                      <a:cubicBezTo>
                        <a:pt x="71" y="23"/>
                        <a:pt x="74" y="21"/>
                        <a:pt x="74" y="21"/>
                      </a:cubicBezTo>
                      <a:cubicBezTo>
                        <a:pt x="78" y="19"/>
                        <a:pt x="81" y="18"/>
                        <a:pt x="84" y="17"/>
                      </a:cubicBezTo>
                      <a:cubicBezTo>
                        <a:pt x="85" y="17"/>
                        <a:pt x="85" y="17"/>
                        <a:pt x="85" y="17"/>
                      </a:cubicBezTo>
                      <a:cubicBezTo>
                        <a:pt x="88" y="16"/>
                        <a:pt x="88" y="16"/>
                        <a:pt x="88" y="16"/>
                      </a:cubicBezTo>
                      <a:lnTo>
                        <a:pt x="86" y="15"/>
                      </a:lnTo>
                      <a:close/>
                      <a:moveTo>
                        <a:pt x="26" y="29"/>
                      </a:moveTo>
                      <a:cubicBezTo>
                        <a:pt x="26" y="30"/>
                        <a:pt x="25" y="31"/>
                        <a:pt x="25" y="31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4"/>
                        <a:pt x="21" y="34"/>
                        <a:pt x="19" y="35"/>
                      </a:cubicBezTo>
                      <a:cubicBezTo>
                        <a:pt x="18" y="35"/>
                        <a:pt x="18" y="36"/>
                        <a:pt x="17" y="36"/>
                      </a:cubicBezTo>
                      <a:cubicBezTo>
                        <a:pt x="12" y="37"/>
                        <a:pt x="7" y="36"/>
                        <a:pt x="3" y="34"/>
                      </a:cubicBezTo>
                      <a:cubicBezTo>
                        <a:pt x="4" y="31"/>
                        <a:pt x="5" y="28"/>
                        <a:pt x="5" y="26"/>
                      </a:cubicBezTo>
                      <a:cubicBezTo>
                        <a:pt x="5" y="26"/>
                        <a:pt x="5" y="25"/>
                        <a:pt x="5" y="24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7" y="23"/>
                        <a:pt x="8" y="21"/>
                        <a:pt x="9" y="18"/>
                      </a:cubicBezTo>
                      <a:cubicBezTo>
                        <a:pt x="10" y="17"/>
                        <a:pt x="11" y="15"/>
                        <a:pt x="11" y="13"/>
                      </a:cubicBezTo>
                      <a:cubicBezTo>
                        <a:pt x="11" y="9"/>
                        <a:pt x="9" y="5"/>
                        <a:pt x="6" y="2"/>
                      </a:cubicBezTo>
                      <a:cubicBezTo>
                        <a:pt x="10" y="2"/>
                        <a:pt x="13" y="4"/>
                        <a:pt x="14" y="7"/>
                      </a:cubicBezTo>
                      <a:cubicBezTo>
                        <a:pt x="15" y="9"/>
                        <a:pt x="16" y="10"/>
                        <a:pt x="17" y="10"/>
                      </a:cubicBezTo>
                      <a:cubicBezTo>
                        <a:pt x="17" y="11"/>
                        <a:pt x="16" y="11"/>
                        <a:pt x="16" y="12"/>
                      </a:cubicBezTo>
                      <a:cubicBezTo>
                        <a:pt x="15" y="13"/>
                        <a:pt x="15" y="15"/>
                        <a:pt x="15" y="16"/>
                      </a:cubicBezTo>
                      <a:cubicBezTo>
                        <a:pt x="15" y="18"/>
                        <a:pt x="16" y="20"/>
                        <a:pt x="17" y="22"/>
                      </a:cubicBezTo>
                      <a:cubicBezTo>
                        <a:pt x="19" y="25"/>
                        <a:pt x="22" y="27"/>
                        <a:pt x="25" y="27"/>
                      </a:cubicBezTo>
                      <a:cubicBezTo>
                        <a:pt x="26" y="27"/>
                        <a:pt x="26" y="27"/>
                        <a:pt x="27" y="27"/>
                      </a:cubicBezTo>
                      <a:cubicBezTo>
                        <a:pt x="26" y="28"/>
                        <a:pt x="26" y="29"/>
                        <a:pt x="26" y="29"/>
                      </a:cubicBezTo>
                      <a:close/>
                      <a:moveTo>
                        <a:pt x="74" y="20"/>
                      </a:moveTo>
                      <a:cubicBezTo>
                        <a:pt x="70" y="22"/>
                        <a:pt x="70" y="22"/>
                        <a:pt x="70" y="22"/>
                      </a:cubicBez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23"/>
                        <a:pt x="67" y="24"/>
                        <a:pt x="65" y="25"/>
                      </a:cubicBezTo>
                      <a:cubicBezTo>
                        <a:pt x="63" y="26"/>
                        <a:pt x="61" y="27"/>
                        <a:pt x="59" y="28"/>
                      </a:cubicBezTo>
                      <a:cubicBezTo>
                        <a:pt x="50" y="31"/>
                        <a:pt x="41" y="30"/>
                        <a:pt x="35" y="26"/>
                      </a:cubicBezTo>
                      <a:cubicBezTo>
                        <a:pt x="35" y="26"/>
                        <a:pt x="35" y="26"/>
                        <a:pt x="34" y="26"/>
                      </a:cubicBezTo>
                      <a:cubicBezTo>
                        <a:pt x="35" y="26"/>
                        <a:pt x="36" y="25"/>
                        <a:pt x="37" y="25"/>
                      </a:cubicBezTo>
                      <a:cubicBezTo>
                        <a:pt x="39" y="23"/>
                        <a:pt x="41" y="20"/>
                        <a:pt x="42" y="17"/>
                      </a:cubicBezTo>
                      <a:cubicBezTo>
                        <a:pt x="43" y="17"/>
                        <a:pt x="45" y="17"/>
                        <a:pt x="47" y="16"/>
                      </a:cubicBezTo>
                      <a:cubicBezTo>
                        <a:pt x="49" y="15"/>
                        <a:pt x="52" y="14"/>
                        <a:pt x="54" y="13"/>
                      </a:cubicBezTo>
                      <a:cubicBezTo>
                        <a:pt x="56" y="12"/>
                        <a:pt x="56" y="12"/>
                        <a:pt x="56" y="12"/>
                      </a:cubicBezTo>
                      <a:cubicBezTo>
                        <a:pt x="58" y="11"/>
                        <a:pt x="60" y="9"/>
                        <a:pt x="62" y="9"/>
                      </a:cubicBezTo>
                      <a:cubicBezTo>
                        <a:pt x="63" y="9"/>
                        <a:pt x="63" y="9"/>
                        <a:pt x="63" y="9"/>
                      </a:cubicBezTo>
                      <a:cubicBezTo>
                        <a:pt x="68" y="8"/>
                        <a:pt x="72" y="10"/>
                        <a:pt x="77" y="13"/>
                      </a:cubicBezTo>
                      <a:cubicBezTo>
                        <a:pt x="78" y="14"/>
                        <a:pt x="78" y="14"/>
                        <a:pt x="78" y="14"/>
                      </a:cubicBezTo>
                      <a:cubicBezTo>
                        <a:pt x="78" y="14"/>
                        <a:pt x="81" y="15"/>
                        <a:pt x="83" y="16"/>
                      </a:cubicBezTo>
                      <a:cubicBezTo>
                        <a:pt x="80" y="17"/>
                        <a:pt x="77" y="18"/>
                        <a:pt x="74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/>
                  <a:endParaRPr lang="zh-CN" altLang="en-US">
                    <a:latin typeface="思源宋体" panose="02020700000000000000" charset="-122"/>
                    <a:ea typeface="思源宋体" panose="02020700000000000000" charset="-122"/>
                    <a:sym typeface="李旭科钢笔行书v1.0" panose="02000603000000000000" pitchFamily="2" charset="-122"/>
                  </a:endParaRPr>
                </a:p>
              </p:txBody>
            </p:sp>
            <p:sp>
              <p:nvSpPr>
                <p:cNvPr id="58" name="Oval 13"/>
                <p:cNvSpPr>
                  <a:spLocks noChangeArrowheads="1"/>
                </p:cNvSpPr>
                <p:nvPr/>
              </p:nvSpPr>
              <p:spPr bwMode="auto">
                <a:xfrm>
                  <a:off x="5989698" y="2185776"/>
                  <a:ext cx="22225" cy="222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/>
                  <a:endParaRPr lang="zh-CN" altLang="en-US">
                    <a:latin typeface="思源宋体" panose="02020700000000000000" charset="-122"/>
                    <a:ea typeface="思源宋体" panose="02020700000000000000" charset="-122"/>
                    <a:sym typeface="李旭科钢笔行书v1.0" panose="02000603000000000000" pitchFamily="2" charset="-122"/>
                  </a:endParaRPr>
                </a:p>
              </p:txBody>
            </p:sp>
          </p:grpSp>
          <p:grpSp>
            <p:nvGrpSpPr>
              <p:cNvPr id="40" name="PA_组合 2"/>
              <p:cNvGrpSpPr/>
              <p:nvPr>
                <p:custDataLst>
                  <p:tags r:id="rId2"/>
                </p:custDataLst>
              </p:nvPr>
            </p:nvGrpSpPr>
            <p:grpSpPr>
              <a:xfrm>
                <a:off x="5668859" y="4122701"/>
                <a:ext cx="842177" cy="274297"/>
                <a:chOff x="3657660" y="1233082"/>
                <a:chExt cx="3163887" cy="1030482"/>
              </a:xfrm>
              <a:grpFill/>
            </p:grpSpPr>
            <p:sp>
              <p:nvSpPr>
                <p:cNvPr id="41" name="Freeform 5"/>
                <p:cNvSpPr>
                  <a:spLocks noEditPoints="1"/>
                </p:cNvSpPr>
                <p:nvPr/>
              </p:nvSpPr>
              <p:spPr bwMode="auto">
                <a:xfrm>
                  <a:off x="3657660" y="1233082"/>
                  <a:ext cx="3163887" cy="773110"/>
                </a:xfrm>
                <a:custGeom>
                  <a:avLst/>
                  <a:gdLst>
                    <a:gd name="T0" fmla="*/ 261 w 289"/>
                    <a:gd name="T1" fmla="*/ 27 h 69"/>
                    <a:gd name="T2" fmla="*/ 216 w 289"/>
                    <a:gd name="T3" fmla="*/ 28 h 69"/>
                    <a:gd name="T4" fmla="*/ 157 w 289"/>
                    <a:gd name="T5" fmla="*/ 7 h 69"/>
                    <a:gd name="T6" fmla="*/ 116 w 289"/>
                    <a:gd name="T7" fmla="*/ 20 h 69"/>
                    <a:gd name="T8" fmla="*/ 79 w 289"/>
                    <a:gd name="T9" fmla="*/ 25 h 69"/>
                    <a:gd name="T10" fmla="*/ 16 w 289"/>
                    <a:gd name="T11" fmla="*/ 40 h 69"/>
                    <a:gd name="T12" fmla="*/ 14 w 289"/>
                    <a:gd name="T13" fmla="*/ 53 h 69"/>
                    <a:gd name="T14" fmla="*/ 84 w 289"/>
                    <a:gd name="T15" fmla="*/ 57 h 69"/>
                    <a:gd name="T16" fmla="*/ 107 w 289"/>
                    <a:gd name="T17" fmla="*/ 62 h 69"/>
                    <a:gd name="T18" fmla="*/ 146 w 289"/>
                    <a:gd name="T19" fmla="*/ 65 h 69"/>
                    <a:gd name="T20" fmla="*/ 208 w 289"/>
                    <a:gd name="T21" fmla="*/ 58 h 69"/>
                    <a:gd name="T22" fmla="*/ 273 w 289"/>
                    <a:gd name="T23" fmla="*/ 41 h 69"/>
                    <a:gd name="T24" fmla="*/ 100 w 289"/>
                    <a:gd name="T25" fmla="*/ 61 h 69"/>
                    <a:gd name="T26" fmla="*/ 76 w 289"/>
                    <a:gd name="T27" fmla="*/ 51 h 69"/>
                    <a:gd name="T28" fmla="*/ 84 w 289"/>
                    <a:gd name="T29" fmla="*/ 47 h 69"/>
                    <a:gd name="T30" fmla="*/ 86 w 289"/>
                    <a:gd name="T31" fmla="*/ 49 h 69"/>
                    <a:gd name="T32" fmla="*/ 68 w 289"/>
                    <a:gd name="T33" fmla="*/ 44 h 69"/>
                    <a:gd name="T34" fmla="*/ 11 w 289"/>
                    <a:gd name="T35" fmla="*/ 49 h 69"/>
                    <a:gd name="T36" fmla="*/ 41 w 289"/>
                    <a:gd name="T37" fmla="*/ 37 h 69"/>
                    <a:gd name="T38" fmla="*/ 80 w 289"/>
                    <a:gd name="T39" fmla="*/ 30 h 69"/>
                    <a:gd name="T40" fmla="*/ 92 w 289"/>
                    <a:gd name="T41" fmla="*/ 19 h 69"/>
                    <a:gd name="T42" fmla="*/ 108 w 289"/>
                    <a:gd name="T43" fmla="*/ 44 h 69"/>
                    <a:gd name="T44" fmla="*/ 144 w 289"/>
                    <a:gd name="T45" fmla="*/ 60 h 69"/>
                    <a:gd name="T46" fmla="*/ 117 w 289"/>
                    <a:gd name="T47" fmla="*/ 58 h 69"/>
                    <a:gd name="T48" fmla="*/ 115 w 289"/>
                    <a:gd name="T49" fmla="*/ 46 h 69"/>
                    <a:gd name="T50" fmla="*/ 111 w 289"/>
                    <a:gd name="T51" fmla="*/ 52 h 69"/>
                    <a:gd name="T52" fmla="*/ 121 w 289"/>
                    <a:gd name="T53" fmla="*/ 38 h 69"/>
                    <a:gd name="T54" fmla="*/ 117 w 289"/>
                    <a:gd name="T55" fmla="*/ 40 h 69"/>
                    <a:gd name="T56" fmla="*/ 118 w 289"/>
                    <a:gd name="T57" fmla="*/ 28 h 69"/>
                    <a:gd name="T58" fmla="*/ 142 w 289"/>
                    <a:gd name="T59" fmla="*/ 22 h 69"/>
                    <a:gd name="T60" fmla="*/ 143 w 289"/>
                    <a:gd name="T61" fmla="*/ 16 h 69"/>
                    <a:gd name="T62" fmla="*/ 146 w 289"/>
                    <a:gd name="T63" fmla="*/ 5 h 69"/>
                    <a:gd name="T64" fmla="*/ 164 w 289"/>
                    <a:gd name="T65" fmla="*/ 9 h 69"/>
                    <a:gd name="T66" fmla="*/ 164 w 289"/>
                    <a:gd name="T67" fmla="*/ 32 h 69"/>
                    <a:gd name="T68" fmla="*/ 172 w 289"/>
                    <a:gd name="T69" fmla="*/ 27 h 69"/>
                    <a:gd name="T70" fmla="*/ 173 w 289"/>
                    <a:gd name="T71" fmla="*/ 36 h 69"/>
                    <a:gd name="T72" fmla="*/ 181 w 289"/>
                    <a:gd name="T73" fmla="*/ 35 h 69"/>
                    <a:gd name="T74" fmla="*/ 165 w 289"/>
                    <a:gd name="T75" fmla="*/ 54 h 69"/>
                    <a:gd name="T76" fmla="*/ 134 w 289"/>
                    <a:gd name="T77" fmla="*/ 40 h 69"/>
                    <a:gd name="T78" fmla="*/ 140 w 289"/>
                    <a:gd name="T79" fmla="*/ 42 h 69"/>
                    <a:gd name="T80" fmla="*/ 142 w 289"/>
                    <a:gd name="T81" fmla="*/ 50 h 69"/>
                    <a:gd name="T82" fmla="*/ 150 w 289"/>
                    <a:gd name="T83" fmla="*/ 41 h 69"/>
                    <a:gd name="T84" fmla="*/ 162 w 289"/>
                    <a:gd name="T85" fmla="*/ 56 h 69"/>
                    <a:gd name="T86" fmla="*/ 160 w 289"/>
                    <a:gd name="T87" fmla="*/ 63 h 69"/>
                    <a:gd name="T88" fmla="*/ 263 w 289"/>
                    <a:gd name="T89" fmla="*/ 40 h 69"/>
                    <a:gd name="T90" fmla="*/ 209 w 289"/>
                    <a:gd name="T91" fmla="*/ 50 h 69"/>
                    <a:gd name="T92" fmla="*/ 197 w 289"/>
                    <a:gd name="T93" fmla="*/ 60 h 69"/>
                    <a:gd name="T94" fmla="*/ 184 w 289"/>
                    <a:gd name="T95" fmla="*/ 37 h 69"/>
                    <a:gd name="T96" fmla="*/ 197 w 289"/>
                    <a:gd name="T97" fmla="*/ 26 h 69"/>
                    <a:gd name="T98" fmla="*/ 214 w 289"/>
                    <a:gd name="T99" fmla="*/ 31 h 69"/>
                    <a:gd name="T100" fmla="*/ 204 w 289"/>
                    <a:gd name="T101" fmla="*/ 33 h 69"/>
                    <a:gd name="T102" fmla="*/ 206 w 289"/>
                    <a:gd name="T103" fmla="*/ 30 h 69"/>
                    <a:gd name="T104" fmla="*/ 217 w 289"/>
                    <a:gd name="T105" fmla="*/ 32 h 69"/>
                    <a:gd name="T106" fmla="*/ 258 w 289"/>
                    <a:gd name="T107" fmla="*/ 2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89" h="69">
                      <a:moveTo>
                        <a:pt x="289" y="40"/>
                      </a:moveTo>
                      <a:cubicBezTo>
                        <a:pt x="289" y="38"/>
                        <a:pt x="287" y="38"/>
                        <a:pt x="286" y="38"/>
                      </a:cubicBezTo>
                      <a:cubicBezTo>
                        <a:pt x="285" y="38"/>
                        <a:pt x="283" y="37"/>
                        <a:pt x="282" y="37"/>
                      </a:cubicBezTo>
                      <a:cubicBezTo>
                        <a:pt x="278" y="35"/>
                        <a:pt x="274" y="33"/>
                        <a:pt x="270" y="32"/>
                      </a:cubicBezTo>
                      <a:cubicBezTo>
                        <a:pt x="269" y="31"/>
                        <a:pt x="267" y="30"/>
                        <a:pt x="266" y="29"/>
                      </a:cubicBezTo>
                      <a:cubicBezTo>
                        <a:pt x="264" y="28"/>
                        <a:pt x="262" y="27"/>
                        <a:pt x="261" y="27"/>
                      </a:cubicBezTo>
                      <a:cubicBezTo>
                        <a:pt x="260" y="26"/>
                        <a:pt x="260" y="26"/>
                        <a:pt x="260" y="26"/>
                      </a:cubicBezTo>
                      <a:cubicBezTo>
                        <a:pt x="257" y="25"/>
                        <a:pt x="255" y="24"/>
                        <a:pt x="253" y="23"/>
                      </a:cubicBezTo>
                      <a:cubicBezTo>
                        <a:pt x="250" y="22"/>
                        <a:pt x="247" y="21"/>
                        <a:pt x="244" y="21"/>
                      </a:cubicBezTo>
                      <a:cubicBezTo>
                        <a:pt x="243" y="21"/>
                        <a:pt x="242" y="21"/>
                        <a:pt x="241" y="21"/>
                      </a:cubicBezTo>
                      <a:cubicBezTo>
                        <a:pt x="237" y="21"/>
                        <a:pt x="234" y="23"/>
                        <a:pt x="230" y="25"/>
                      </a:cubicBezTo>
                      <a:cubicBezTo>
                        <a:pt x="225" y="28"/>
                        <a:pt x="222" y="31"/>
                        <a:pt x="216" y="28"/>
                      </a:cubicBezTo>
                      <a:cubicBezTo>
                        <a:pt x="215" y="25"/>
                        <a:pt x="212" y="22"/>
                        <a:pt x="208" y="21"/>
                      </a:cubicBezTo>
                      <a:cubicBezTo>
                        <a:pt x="205" y="20"/>
                        <a:pt x="202" y="21"/>
                        <a:pt x="199" y="22"/>
                      </a:cubicBezTo>
                      <a:cubicBezTo>
                        <a:pt x="195" y="16"/>
                        <a:pt x="186" y="12"/>
                        <a:pt x="179" y="16"/>
                      </a:cubicBezTo>
                      <a:cubicBezTo>
                        <a:pt x="178" y="16"/>
                        <a:pt x="177" y="16"/>
                        <a:pt x="177" y="16"/>
                      </a:cubicBezTo>
                      <a:cubicBezTo>
                        <a:pt x="175" y="10"/>
                        <a:pt x="170" y="6"/>
                        <a:pt x="164" y="6"/>
                      </a:cubicBezTo>
                      <a:cubicBezTo>
                        <a:pt x="162" y="6"/>
                        <a:pt x="160" y="6"/>
                        <a:pt x="157" y="7"/>
                      </a:cubicBezTo>
                      <a:cubicBezTo>
                        <a:pt x="157" y="8"/>
                        <a:pt x="156" y="8"/>
                        <a:pt x="155" y="8"/>
                      </a:cubicBezTo>
                      <a:cubicBezTo>
                        <a:pt x="154" y="5"/>
                        <a:pt x="151" y="2"/>
                        <a:pt x="147" y="1"/>
                      </a:cubicBezTo>
                      <a:cubicBezTo>
                        <a:pt x="142" y="0"/>
                        <a:pt x="138" y="2"/>
                        <a:pt x="135" y="5"/>
                      </a:cubicBezTo>
                      <a:cubicBezTo>
                        <a:pt x="133" y="8"/>
                        <a:pt x="132" y="10"/>
                        <a:pt x="133" y="13"/>
                      </a:cubicBezTo>
                      <a:cubicBezTo>
                        <a:pt x="128" y="11"/>
                        <a:pt x="123" y="12"/>
                        <a:pt x="120" y="15"/>
                      </a:cubicBezTo>
                      <a:cubicBezTo>
                        <a:pt x="118" y="16"/>
                        <a:pt x="117" y="18"/>
                        <a:pt x="116" y="20"/>
                      </a:cubicBezTo>
                      <a:cubicBezTo>
                        <a:pt x="116" y="20"/>
                        <a:pt x="114" y="19"/>
                        <a:pt x="114" y="19"/>
                      </a:cubicBezTo>
                      <a:cubicBezTo>
                        <a:pt x="111" y="17"/>
                        <a:pt x="108" y="16"/>
                        <a:pt x="105" y="15"/>
                      </a:cubicBezTo>
                      <a:cubicBezTo>
                        <a:pt x="102" y="14"/>
                        <a:pt x="99" y="14"/>
                        <a:pt x="96" y="14"/>
                      </a:cubicBezTo>
                      <a:cubicBezTo>
                        <a:pt x="94" y="15"/>
                        <a:pt x="92" y="15"/>
                        <a:pt x="91" y="15"/>
                      </a:cubicBezTo>
                      <a:cubicBezTo>
                        <a:pt x="89" y="16"/>
                        <a:pt x="87" y="17"/>
                        <a:pt x="85" y="18"/>
                      </a:cubicBezTo>
                      <a:cubicBezTo>
                        <a:pt x="83" y="20"/>
                        <a:pt x="80" y="23"/>
                        <a:pt x="79" y="25"/>
                      </a:cubicBezTo>
                      <a:cubicBezTo>
                        <a:pt x="78" y="26"/>
                        <a:pt x="78" y="27"/>
                        <a:pt x="77" y="28"/>
                      </a:cubicBezTo>
                      <a:cubicBezTo>
                        <a:pt x="68" y="21"/>
                        <a:pt x="54" y="18"/>
                        <a:pt x="44" y="27"/>
                      </a:cubicBezTo>
                      <a:cubicBezTo>
                        <a:pt x="42" y="28"/>
                        <a:pt x="41" y="30"/>
                        <a:pt x="40" y="32"/>
                      </a:cubicBezTo>
                      <a:cubicBezTo>
                        <a:pt x="37" y="36"/>
                        <a:pt x="35" y="39"/>
                        <a:pt x="31" y="40"/>
                      </a:cubicBezTo>
                      <a:cubicBezTo>
                        <a:pt x="28" y="41"/>
                        <a:pt x="26" y="41"/>
                        <a:pt x="24" y="41"/>
                      </a:cubicBezTo>
                      <a:cubicBezTo>
                        <a:pt x="21" y="41"/>
                        <a:pt x="19" y="40"/>
                        <a:pt x="16" y="40"/>
                      </a:cubicBezTo>
                      <a:cubicBezTo>
                        <a:pt x="15" y="41"/>
                        <a:pt x="13" y="42"/>
                        <a:pt x="11" y="43"/>
                      </a:cubicBezTo>
                      <a:cubicBezTo>
                        <a:pt x="9" y="44"/>
                        <a:pt x="7" y="45"/>
                        <a:pt x="5" y="46"/>
                      </a:cubicBezTo>
                      <a:cubicBezTo>
                        <a:pt x="4" y="46"/>
                        <a:pt x="2" y="46"/>
                        <a:pt x="1" y="47"/>
                      </a:cubicBezTo>
                      <a:cubicBezTo>
                        <a:pt x="0" y="47"/>
                        <a:pt x="0" y="48"/>
                        <a:pt x="1" y="49"/>
                      </a:cubicBezTo>
                      <a:cubicBezTo>
                        <a:pt x="3" y="50"/>
                        <a:pt x="4" y="50"/>
                        <a:pt x="6" y="51"/>
                      </a:cubicBezTo>
                      <a:cubicBezTo>
                        <a:pt x="8" y="52"/>
                        <a:pt x="11" y="52"/>
                        <a:pt x="14" y="53"/>
                      </a:cubicBezTo>
                      <a:cubicBezTo>
                        <a:pt x="17" y="53"/>
                        <a:pt x="20" y="53"/>
                        <a:pt x="23" y="54"/>
                      </a:cubicBezTo>
                      <a:cubicBezTo>
                        <a:pt x="25" y="55"/>
                        <a:pt x="25" y="55"/>
                        <a:pt x="25" y="55"/>
                      </a:cubicBezTo>
                      <a:cubicBezTo>
                        <a:pt x="35" y="59"/>
                        <a:pt x="44" y="58"/>
                        <a:pt x="53" y="50"/>
                      </a:cubicBezTo>
                      <a:cubicBezTo>
                        <a:pt x="58" y="46"/>
                        <a:pt x="66" y="45"/>
                        <a:pt x="71" y="50"/>
                      </a:cubicBezTo>
                      <a:cubicBezTo>
                        <a:pt x="71" y="51"/>
                        <a:pt x="72" y="52"/>
                        <a:pt x="73" y="53"/>
                      </a:cubicBezTo>
                      <a:cubicBezTo>
                        <a:pt x="75" y="56"/>
                        <a:pt x="79" y="57"/>
                        <a:pt x="84" y="57"/>
                      </a:cubicBezTo>
                      <a:cubicBezTo>
                        <a:pt x="84" y="57"/>
                        <a:pt x="85" y="58"/>
                        <a:pt x="85" y="58"/>
                      </a:cubicBezTo>
                      <a:cubicBezTo>
                        <a:pt x="86" y="59"/>
                        <a:pt x="87" y="60"/>
                        <a:pt x="88" y="61"/>
                      </a:cubicBezTo>
                      <a:cubicBezTo>
                        <a:pt x="88" y="62"/>
                        <a:pt x="89" y="62"/>
                        <a:pt x="90" y="63"/>
                      </a:cubicBezTo>
                      <a:cubicBezTo>
                        <a:pt x="92" y="64"/>
                        <a:pt x="94" y="65"/>
                        <a:pt x="97" y="65"/>
                      </a:cubicBezTo>
                      <a:cubicBezTo>
                        <a:pt x="98" y="65"/>
                        <a:pt x="99" y="65"/>
                        <a:pt x="101" y="65"/>
                      </a:cubicBezTo>
                      <a:cubicBezTo>
                        <a:pt x="104" y="64"/>
                        <a:pt x="106" y="63"/>
                        <a:pt x="107" y="62"/>
                      </a:cubicBezTo>
                      <a:cubicBezTo>
                        <a:pt x="108" y="62"/>
                        <a:pt x="109" y="61"/>
                        <a:pt x="110" y="60"/>
                      </a:cubicBezTo>
                      <a:cubicBezTo>
                        <a:pt x="112" y="61"/>
                        <a:pt x="115" y="61"/>
                        <a:pt x="117" y="61"/>
                      </a:cubicBezTo>
                      <a:cubicBezTo>
                        <a:pt x="117" y="61"/>
                        <a:pt x="118" y="61"/>
                        <a:pt x="118" y="61"/>
                      </a:cubicBezTo>
                      <a:cubicBezTo>
                        <a:pt x="120" y="65"/>
                        <a:pt x="125" y="69"/>
                        <a:pt x="130" y="69"/>
                      </a:cubicBezTo>
                      <a:cubicBezTo>
                        <a:pt x="134" y="68"/>
                        <a:pt x="139" y="66"/>
                        <a:pt x="141" y="62"/>
                      </a:cubicBezTo>
                      <a:cubicBezTo>
                        <a:pt x="143" y="64"/>
                        <a:pt x="145" y="65"/>
                        <a:pt x="146" y="65"/>
                      </a:cubicBezTo>
                      <a:cubicBezTo>
                        <a:pt x="149" y="66"/>
                        <a:pt x="152" y="66"/>
                        <a:pt x="156" y="65"/>
                      </a:cubicBezTo>
                      <a:cubicBezTo>
                        <a:pt x="158" y="67"/>
                        <a:pt x="162" y="68"/>
                        <a:pt x="166" y="67"/>
                      </a:cubicBezTo>
                      <a:cubicBezTo>
                        <a:pt x="170" y="65"/>
                        <a:pt x="173" y="61"/>
                        <a:pt x="173" y="57"/>
                      </a:cubicBezTo>
                      <a:cubicBezTo>
                        <a:pt x="179" y="63"/>
                        <a:pt x="189" y="65"/>
                        <a:pt x="197" y="63"/>
                      </a:cubicBezTo>
                      <a:cubicBezTo>
                        <a:pt x="199" y="63"/>
                        <a:pt x="201" y="62"/>
                        <a:pt x="203" y="61"/>
                      </a:cubicBezTo>
                      <a:cubicBezTo>
                        <a:pt x="205" y="60"/>
                        <a:pt x="207" y="59"/>
                        <a:pt x="208" y="58"/>
                      </a:cubicBezTo>
                      <a:cubicBezTo>
                        <a:pt x="209" y="57"/>
                        <a:pt x="209" y="56"/>
                        <a:pt x="210" y="56"/>
                      </a:cubicBezTo>
                      <a:cubicBezTo>
                        <a:pt x="210" y="55"/>
                        <a:pt x="212" y="53"/>
                        <a:pt x="211" y="53"/>
                      </a:cubicBezTo>
                      <a:cubicBezTo>
                        <a:pt x="220" y="58"/>
                        <a:pt x="230" y="58"/>
                        <a:pt x="240" y="55"/>
                      </a:cubicBezTo>
                      <a:cubicBezTo>
                        <a:pt x="243" y="54"/>
                        <a:pt x="246" y="53"/>
                        <a:pt x="248" y="51"/>
                      </a:cubicBezTo>
                      <a:cubicBezTo>
                        <a:pt x="253" y="49"/>
                        <a:pt x="253" y="49"/>
                        <a:pt x="253" y="49"/>
                      </a:cubicBezTo>
                      <a:cubicBezTo>
                        <a:pt x="259" y="45"/>
                        <a:pt x="265" y="41"/>
                        <a:pt x="273" y="41"/>
                      </a:cubicBezTo>
                      <a:cubicBezTo>
                        <a:pt x="275" y="42"/>
                        <a:pt x="278" y="42"/>
                        <a:pt x="280" y="42"/>
                      </a:cubicBezTo>
                      <a:cubicBezTo>
                        <a:pt x="283" y="42"/>
                        <a:pt x="285" y="42"/>
                        <a:pt x="287" y="41"/>
                      </a:cubicBezTo>
                      <a:cubicBezTo>
                        <a:pt x="288" y="41"/>
                        <a:pt x="289" y="41"/>
                        <a:pt x="289" y="40"/>
                      </a:cubicBezTo>
                      <a:cubicBezTo>
                        <a:pt x="289" y="40"/>
                        <a:pt x="289" y="40"/>
                        <a:pt x="289" y="40"/>
                      </a:cubicBezTo>
                      <a:close/>
                      <a:moveTo>
                        <a:pt x="105" y="60"/>
                      </a:moveTo>
                      <a:cubicBezTo>
                        <a:pt x="104" y="60"/>
                        <a:pt x="103" y="61"/>
                        <a:pt x="100" y="61"/>
                      </a:cubicBezTo>
                      <a:cubicBezTo>
                        <a:pt x="98" y="62"/>
                        <a:pt x="96" y="62"/>
                        <a:pt x="94" y="61"/>
                      </a:cubicBezTo>
                      <a:cubicBezTo>
                        <a:pt x="92" y="60"/>
                        <a:pt x="90" y="59"/>
                        <a:pt x="89" y="57"/>
                      </a:cubicBezTo>
                      <a:cubicBezTo>
                        <a:pt x="89" y="57"/>
                        <a:pt x="88" y="56"/>
                        <a:pt x="88" y="56"/>
                      </a:cubicBezTo>
                      <a:cubicBezTo>
                        <a:pt x="88" y="55"/>
                        <a:pt x="87" y="54"/>
                        <a:pt x="87" y="54"/>
                      </a:cubicBezTo>
                      <a:cubicBezTo>
                        <a:pt x="86" y="53"/>
                        <a:pt x="85" y="53"/>
                        <a:pt x="85" y="54"/>
                      </a:cubicBezTo>
                      <a:cubicBezTo>
                        <a:pt x="82" y="54"/>
                        <a:pt x="78" y="54"/>
                        <a:pt x="76" y="51"/>
                      </a:cubicBezTo>
                      <a:cubicBezTo>
                        <a:pt x="76" y="51"/>
                        <a:pt x="76" y="51"/>
                        <a:pt x="76" y="51"/>
                      </a:cubicBezTo>
                      <a:cubicBezTo>
                        <a:pt x="75" y="50"/>
                        <a:pt x="74" y="49"/>
                        <a:pt x="74" y="48"/>
                      </a:cubicBezTo>
                      <a:cubicBezTo>
                        <a:pt x="74" y="46"/>
                        <a:pt x="75" y="45"/>
                        <a:pt x="76" y="43"/>
                      </a:cubicBezTo>
                      <a:cubicBezTo>
                        <a:pt x="78" y="42"/>
                        <a:pt x="81" y="41"/>
                        <a:pt x="83" y="43"/>
                      </a:cubicBezTo>
                      <a:cubicBezTo>
                        <a:pt x="84" y="43"/>
                        <a:pt x="84" y="44"/>
                        <a:pt x="84" y="45"/>
                      </a:cubicBezTo>
                      <a:cubicBezTo>
                        <a:pt x="84" y="45"/>
                        <a:pt x="84" y="46"/>
                        <a:pt x="84" y="47"/>
                      </a:cubicBezTo>
                      <a:cubicBezTo>
                        <a:pt x="83" y="47"/>
                        <a:pt x="82" y="47"/>
                        <a:pt x="81" y="47"/>
                      </a:cubicBezTo>
                      <a:cubicBezTo>
                        <a:pt x="81" y="47"/>
                        <a:pt x="81" y="47"/>
                        <a:pt x="81" y="46"/>
                      </a:cubicBezTo>
                      <a:cubicBezTo>
                        <a:pt x="81" y="45"/>
                        <a:pt x="80" y="43"/>
                        <a:pt x="78" y="43"/>
                      </a:cubicBezTo>
                      <a:cubicBezTo>
                        <a:pt x="76" y="43"/>
                        <a:pt x="74" y="47"/>
                        <a:pt x="76" y="49"/>
                      </a:cubicBezTo>
                      <a:cubicBezTo>
                        <a:pt x="76" y="49"/>
                        <a:pt x="77" y="50"/>
                        <a:pt x="78" y="50"/>
                      </a:cubicBezTo>
                      <a:cubicBezTo>
                        <a:pt x="80" y="52"/>
                        <a:pt x="84" y="51"/>
                        <a:pt x="86" y="49"/>
                      </a:cubicBezTo>
                      <a:cubicBezTo>
                        <a:pt x="87" y="48"/>
                        <a:pt x="88" y="46"/>
                        <a:pt x="87" y="44"/>
                      </a:cubicBezTo>
                      <a:cubicBezTo>
                        <a:pt x="87" y="42"/>
                        <a:pt x="86" y="41"/>
                        <a:pt x="85" y="40"/>
                      </a:cubicBezTo>
                      <a:cubicBezTo>
                        <a:pt x="82" y="38"/>
                        <a:pt x="77" y="38"/>
                        <a:pt x="74" y="41"/>
                      </a:cubicBezTo>
                      <a:cubicBezTo>
                        <a:pt x="73" y="42"/>
                        <a:pt x="72" y="44"/>
                        <a:pt x="71" y="46"/>
                      </a:cubicBezTo>
                      <a:cubicBezTo>
                        <a:pt x="71" y="46"/>
                        <a:pt x="70" y="45"/>
                        <a:pt x="69" y="45"/>
                      </a:cubicBezTo>
                      <a:cubicBezTo>
                        <a:pt x="69" y="45"/>
                        <a:pt x="68" y="44"/>
                        <a:pt x="68" y="44"/>
                      </a:cubicBezTo>
                      <a:cubicBezTo>
                        <a:pt x="66" y="44"/>
                        <a:pt x="65" y="44"/>
                        <a:pt x="64" y="43"/>
                      </a:cubicBezTo>
                      <a:cubicBezTo>
                        <a:pt x="61" y="43"/>
                        <a:pt x="59" y="43"/>
                        <a:pt x="56" y="44"/>
                      </a:cubicBezTo>
                      <a:cubicBezTo>
                        <a:pt x="54" y="45"/>
                        <a:pt x="52" y="46"/>
                        <a:pt x="50" y="48"/>
                      </a:cubicBezTo>
                      <a:cubicBezTo>
                        <a:pt x="43" y="54"/>
                        <a:pt x="35" y="55"/>
                        <a:pt x="26" y="52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0" y="50"/>
                        <a:pt x="14" y="49"/>
                        <a:pt x="11" y="49"/>
                      </a:cubicBezTo>
                      <a:cubicBezTo>
                        <a:pt x="10" y="49"/>
                        <a:pt x="9" y="49"/>
                        <a:pt x="8" y="48"/>
                      </a:cubicBezTo>
                      <a:cubicBezTo>
                        <a:pt x="11" y="47"/>
                        <a:pt x="13" y="46"/>
                        <a:pt x="15" y="44"/>
                      </a:cubicBezTo>
                      <a:cubicBezTo>
                        <a:pt x="17" y="43"/>
                        <a:pt x="19" y="44"/>
                        <a:pt x="20" y="44"/>
                      </a:cubicBezTo>
                      <a:cubicBezTo>
                        <a:pt x="23" y="44"/>
                        <a:pt x="25" y="45"/>
                        <a:pt x="27" y="45"/>
                      </a:cubicBezTo>
                      <a:cubicBezTo>
                        <a:pt x="29" y="45"/>
                        <a:pt x="31" y="44"/>
                        <a:pt x="34" y="43"/>
                      </a:cubicBezTo>
                      <a:cubicBezTo>
                        <a:pt x="36" y="41"/>
                        <a:pt x="39" y="39"/>
                        <a:pt x="41" y="37"/>
                      </a:cubicBezTo>
                      <a:cubicBezTo>
                        <a:pt x="41" y="36"/>
                        <a:pt x="42" y="35"/>
                        <a:pt x="42" y="35"/>
                      </a:cubicBezTo>
                      <a:cubicBezTo>
                        <a:pt x="44" y="33"/>
                        <a:pt x="45" y="31"/>
                        <a:pt x="47" y="29"/>
                      </a:cubicBezTo>
                      <a:cubicBezTo>
                        <a:pt x="55" y="21"/>
                        <a:pt x="67" y="25"/>
                        <a:pt x="76" y="31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8" y="33"/>
                        <a:pt x="79" y="33"/>
                        <a:pt x="79" y="32"/>
                      </a:cubicBezTo>
                      <a:cubicBezTo>
                        <a:pt x="80" y="31"/>
                        <a:pt x="80" y="31"/>
                        <a:pt x="80" y="30"/>
                      </a:cubicBezTo>
                      <a:cubicBezTo>
                        <a:pt x="80" y="30"/>
                        <a:pt x="81" y="29"/>
                        <a:pt x="81" y="29"/>
                      </a:cubicBezTo>
                      <a:cubicBezTo>
                        <a:pt x="81" y="28"/>
                        <a:pt x="82" y="27"/>
                        <a:pt x="83" y="26"/>
                      </a:cubicBezTo>
                      <a:cubicBezTo>
                        <a:pt x="83" y="25"/>
                        <a:pt x="84" y="24"/>
                        <a:pt x="85" y="23"/>
                      </a:cubicBezTo>
                      <a:cubicBezTo>
                        <a:pt x="86" y="22"/>
                        <a:pt x="87" y="21"/>
                        <a:pt x="88" y="21"/>
                      </a:cubicBezTo>
                      <a:cubicBezTo>
                        <a:pt x="89" y="20"/>
                        <a:pt x="90" y="19"/>
                        <a:pt x="91" y="19"/>
                      </a:cubicBezTo>
                      <a:cubicBezTo>
                        <a:pt x="92" y="19"/>
                        <a:pt x="92" y="19"/>
                        <a:pt x="92" y="19"/>
                      </a:cubicBezTo>
                      <a:cubicBezTo>
                        <a:pt x="99" y="16"/>
                        <a:pt x="109" y="19"/>
                        <a:pt x="115" y="24"/>
                      </a:cubicBezTo>
                      <a:cubicBezTo>
                        <a:pt x="115" y="24"/>
                        <a:pt x="115" y="24"/>
                        <a:pt x="115" y="25"/>
                      </a:cubicBezTo>
                      <a:cubicBezTo>
                        <a:pt x="112" y="25"/>
                        <a:pt x="108" y="26"/>
                        <a:pt x="106" y="29"/>
                      </a:cubicBezTo>
                      <a:cubicBezTo>
                        <a:pt x="103" y="32"/>
                        <a:pt x="103" y="36"/>
                        <a:pt x="105" y="40"/>
                      </a:cubicBezTo>
                      <a:cubicBezTo>
                        <a:pt x="106" y="42"/>
                        <a:pt x="107" y="43"/>
                        <a:pt x="109" y="44"/>
                      </a:cubicBezTo>
                      <a:cubicBezTo>
                        <a:pt x="109" y="44"/>
                        <a:pt x="109" y="44"/>
                        <a:pt x="108" y="44"/>
                      </a:cubicBezTo>
                      <a:cubicBezTo>
                        <a:pt x="106" y="46"/>
                        <a:pt x="105" y="49"/>
                        <a:pt x="105" y="52"/>
                      </a:cubicBezTo>
                      <a:cubicBezTo>
                        <a:pt x="105" y="54"/>
                        <a:pt x="106" y="56"/>
                        <a:pt x="107" y="58"/>
                      </a:cubicBezTo>
                      <a:cubicBezTo>
                        <a:pt x="107" y="59"/>
                        <a:pt x="106" y="59"/>
                        <a:pt x="105" y="60"/>
                      </a:cubicBezTo>
                      <a:close/>
                      <a:moveTo>
                        <a:pt x="153" y="63"/>
                      </a:moveTo>
                      <a:cubicBezTo>
                        <a:pt x="151" y="63"/>
                        <a:pt x="149" y="63"/>
                        <a:pt x="147" y="62"/>
                      </a:cubicBezTo>
                      <a:cubicBezTo>
                        <a:pt x="146" y="61"/>
                        <a:pt x="145" y="61"/>
                        <a:pt x="144" y="60"/>
                      </a:cubicBezTo>
                      <a:cubicBezTo>
                        <a:pt x="143" y="59"/>
                        <a:pt x="142" y="57"/>
                        <a:pt x="140" y="58"/>
                      </a:cubicBezTo>
                      <a:cubicBezTo>
                        <a:pt x="140" y="58"/>
                        <a:pt x="140" y="59"/>
                        <a:pt x="140" y="59"/>
                      </a:cubicBezTo>
                      <a:cubicBezTo>
                        <a:pt x="138" y="62"/>
                        <a:pt x="134" y="65"/>
                        <a:pt x="130" y="65"/>
                      </a:cubicBezTo>
                      <a:cubicBezTo>
                        <a:pt x="126" y="65"/>
                        <a:pt x="122" y="62"/>
                        <a:pt x="120" y="59"/>
                      </a:cubicBezTo>
                      <a:cubicBezTo>
                        <a:pt x="120" y="58"/>
                        <a:pt x="119" y="58"/>
                        <a:pt x="119" y="58"/>
                      </a:cubicBezTo>
                      <a:cubicBezTo>
                        <a:pt x="117" y="58"/>
                        <a:pt x="117" y="58"/>
                        <a:pt x="117" y="58"/>
                      </a:cubicBezTo>
                      <a:cubicBezTo>
                        <a:pt x="115" y="58"/>
                        <a:pt x="113" y="58"/>
                        <a:pt x="111" y="57"/>
                      </a:cubicBezTo>
                      <a:cubicBezTo>
                        <a:pt x="111" y="57"/>
                        <a:pt x="110" y="56"/>
                        <a:pt x="110" y="56"/>
                      </a:cubicBezTo>
                      <a:cubicBezTo>
                        <a:pt x="110" y="56"/>
                        <a:pt x="109" y="55"/>
                        <a:pt x="109" y="55"/>
                      </a:cubicBezTo>
                      <a:cubicBezTo>
                        <a:pt x="108" y="53"/>
                        <a:pt x="108" y="51"/>
                        <a:pt x="109" y="49"/>
                      </a:cubicBezTo>
                      <a:cubicBezTo>
                        <a:pt x="109" y="48"/>
                        <a:pt x="110" y="48"/>
                        <a:pt x="111" y="47"/>
                      </a:cubicBezTo>
                      <a:cubicBezTo>
                        <a:pt x="112" y="46"/>
                        <a:pt x="114" y="46"/>
                        <a:pt x="115" y="46"/>
                      </a:cubicBezTo>
                      <a:cubicBezTo>
                        <a:pt x="116" y="46"/>
                        <a:pt x="117" y="47"/>
                        <a:pt x="117" y="48"/>
                      </a:cubicBezTo>
                      <a:cubicBezTo>
                        <a:pt x="118" y="49"/>
                        <a:pt x="117" y="49"/>
                        <a:pt x="117" y="50"/>
                      </a:cubicBezTo>
                      <a:cubicBezTo>
                        <a:pt x="117" y="50"/>
                        <a:pt x="116" y="50"/>
                        <a:pt x="116" y="50"/>
                      </a:cubicBezTo>
                      <a:cubicBezTo>
                        <a:pt x="116" y="50"/>
                        <a:pt x="116" y="50"/>
                        <a:pt x="116" y="50"/>
                      </a:cubicBezTo>
                      <a:cubicBezTo>
                        <a:pt x="116" y="48"/>
                        <a:pt x="115" y="47"/>
                        <a:pt x="113" y="47"/>
                      </a:cubicBezTo>
                      <a:cubicBezTo>
                        <a:pt x="110" y="47"/>
                        <a:pt x="109" y="50"/>
                        <a:pt x="111" y="52"/>
                      </a:cubicBezTo>
                      <a:cubicBezTo>
                        <a:pt x="112" y="54"/>
                        <a:pt x="114" y="54"/>
                        <a:pt x="116" y="54"/>
                      </a:cubicBezTo>
                      <a:cubicBezTo>
                        <a:pt x="117" y="53"/>
                        <a:pt x="118" y="53"/>
                        <a:pt x="119" y="52"/>
                      </a:cubicBezTo>
                      <a:cubicBezTo>
                        <a:pt x="121" y="51"/>
                        <a:pt x="121" y="49"/>
                        <a:pt x="121" y="47"/>
                      </a:cubicBezTo>
                      <a:cubicBezTo>
                        <a:pt x="120" y="46"/>
                        <a:pt x="119" y="45"/>
                        <a:pt x="118" y="44"/>
                      </a:cubicBezTo>
                      <a:cubicBezTo>
                        <a:pt x="118" y="44"/>
                        <a:pt x="119" y="43"/>
                        <a:pt x="120" y="42"/>
                      </a:cubicBezTo>
                      <a:cubicBezTo>
                        <a:pt x="121" y="41"/>
                        <a:pt x="121" y="40"/>
                        <a:pt x="121" y="38"/>
                      </a:cubicBezTo>
                      <a:cubicBezTo>
                        <a:pt x="121" y="37"/>
                        <a:pt x="121" y="36"/>
                        <a:pt x="121" y="35"/>
                      </a:cubicBezTo>
                      <a:cubicBezTo>
                        <a:pt x="120" y="34"/>
                        <a:pt x="119" y="33"/>
                        <a:pt x="117" y="32"/>
                      </a:cubicBezTo>
                      <a:cubicBezTo>
                        <a:pt x="115" y="32"/>
                        <a:pt x="113" y="33"/>
                        <a:pt x="113" y="35"/>
                      </a:cubicBezTo>
                      <a:cubicBezTo>
                        <a:pt x="113" y="37"/>
                        <a:pt x="114" y="38"/>
                        <a:pt x="116" y="38"/>
                      </a:cubicBezTo>
                      <a:cubicBezTo>
                        <a:pt x="116" y="38"/>
                        <a:pt x="117" y="38"/>
                        <a:pt x="117" y="38"/>
                      </a:cubicBezTo>
                      <a:cubicBezTo>
                        <a:pt x="118" y="38"/>
                        <a:pt x="118" y="39"/>
                        <a:pt x="117" y="40"/>
                      </a:cubicBezTo>
                      <a:cubicBezTo>
                        <a:pt x="117" y="40"/>
                        <a:pt x="116" y="41"/>
                        <a:pt x="115" y="41"/>
                      </a:cubicBezTo>
                      <a:cubicBezTo>
                        <a:pt x="113" y="42"/>
                        <a:pt x="111" y="41"/>
                        <a:pt x="110" y="40"/>
                      </a:cubicBezTo>
                      <a:cubicBezTo>
                        <a:pt x="109" y="40"/>
                        <a:pt x="108" y="39"/>
                        <a:pt x="108" y="38"/>
                      </a:cubicBezTo>
                      <a:cubicBezTo>
                        <a:pt x="107" y="36"/>
                        <a:pt x="107" y="33"/>
                        <a:pt x="109" y="31"/>
                      </a:cubicBezTo>
                      <a:cubicBezTo>
                        <a:pt x="110" y="29"/>
                        <a:pt x="113" y="27"/>
                        <a:pt x="117" y="28"/>
                      </a:cubicBezTo>
                      <a:cubicBezTo>
                        <a:pt x="117" y="29"/>
                        <a:pt x="118" y="29"/>
                        <a:pt x="118" y="28"/>
                      </a:cubicBezTo>
                      <a:cubicBezTo>
                        <a:pt x="119" y="28"/>
                        <a:pt x="119" y="27"/>
                        <a:pt x="119" y="26"/>
                      </a:cubicBezTo>
                      <a:cubicBezTo>
                        <a:pt x="118" y="23"/>
                        <a:pt x="119" y="20"/>
                        <a:pt x="122" y="18"/>
                      </a:cubicBezTo>
                      <a:cubicBezTo>
                        <a:pt x="125" y="16"/>
                        <a:pt x="129" y="15"/>
                        <a:pt x="132" y="17"/>
                      </a:cubicBezTo>
                      <a:cubicBezTo>
                        <a:pt x="134" y="18"/>
                        <a:pt x="134" y="19"/>
                        <a:pt x="136" y="20"/>
                      </a:cubicBezTo>
                      <a:cubicBezTo>
                        <a:pt x="137" y="21"/>
                        <a:pt x="138" y="21"/>
                        <a:pt x="139" y="21"/>
                      </a:cubicBezTo>
                      <a:cubicBezTo>
                        <a:pt x="140" y="22"/>
                        <a:pt x="141" y="22"/>
                        <a:pt x="142" y="22"/>
                      </a:cubicBezTo>
                      <a:cubicBezTo>
                        <a:pt x="145" y="21"/>
                        <a:pt x="147" y="20"/>
                        <a:pt x="148" y="17"/>
                      </a:cubicBezTo>
                      <a:cubicBezTo>
                        <a:pt x="148" y="15"/>
                        <a:pt x="148" y="13"/>
                        <a:pt x="147" y="11"/>
                      </a:cubicBezTo>
                      <a:cubicBezTo>
                        <a:pt x="146" y="11"/>
                        <a:pt x="146" y="10"/>
                        <a:pt x="145" y="10"/>
                      </a:cubicBezTo>
                      <a:cubicBezTo>
                        <a:pt x="144" y="9"/>
                        <a:pt x="141" y="9"/>
                        <a:pt x="140" y="11"/>
                      </a:cubicBezTo>
                      <a:cubicBezTo>
                        <a:pt x="140" y="12"/>
                        <a:pt x="140" y="12"/>
                        <a:pt x="140" y="13"/>
                      </a:cubicBezTo>
                      <a:cubicBezTo>
                        <a:pt x="140" y="14"/>
                        <a:pt x="141" y="16"/>
                        <a:pt x="143" y="16"/>
                      </a:cubicBezTo>
                      <a:cubicBezTo>
                        <a:pt x="143" y="16"/>
                        <a:pt x="144" y="15"/>
                        <a:pt x="144" y="15"/>
                      </a:cubicBezTo>
                      <a:cubicBezTo>
                        <a:pt x="144" y="16"/>
                        <a:pt x="144" y="16"/>
                        <a:pt x="144" y="16"/>
                      </a:cubicBezTo>
                      <a:cubicBezTo>
                        <a:pt x="144" y="17"/>
                        <a:pt x="143" y="18"/>
                        <a:pt x="142" y="18"/>
                      </a:cubicBezTo>
                      <a:cubicBezTo>
                        <a:pt x="139" y="18"/>
                        <a:pt x="138" y="18"/>
                        <a:pt x="137" y="16"/>
                      </a:cubicBezTo>
                      <a:cubicBezTo>
                        <a:pt x="135" y="13"/>
                        <a:pt x="136" y="10"/>
                        <a:pt x="138" y="8"/>
                      </a:cubicBezTo>
                      <a:cubicBezTo>
                        <a:pt x="140" y="5"/>
                        <a:pt x="143" y="4"/>
                        <a:pt x="146" y="5"/>
                      </a:cubicBezTo>
                      <a:cubicBezTo>
                        <a:pt x="148" y="5"/>
                        <a:pt x="149" y="6"/>
                        <a:pt x="150" y="7"/>
                      </a:cubicBezTo>
                      <a:cubicBezTo>
                        <a:pt x="151" y="8"/>
                        <a:pt x="152" y="10"/>
                        <a:pt x="153" y="11"/>
                      </a:cubicBezTo>
                      <a:cubicBezTo>
                        <a:pt x="153" y="12"/>
                        <a:pt x="153" y="13"/>
                        <a:pt x="154" y="13"/>
                      </a:cubicBezTo>
                      <a:cubicBezTo>
                        <a:pt x="155" y="13"/>
                        <a:pt x="156" y="13"/>
                        <a:pt x="156" y="12"/>
                      </a:cubicBezTo>
                      <a:cubicBezTo>
                        <a:pt x="157" y="11"/>
                        <a:pt x="158" y="11"/>
                        <a:pt x="159" y="10"/>
                      </a:cubicBezTo>
                      <a:cubicBezTo>
                        <a:pt x="161" y="9"/>
                        <a:pt x="162" y="9"/>
                        <a:pt x="164" y="9"/>
                      </a:cubicBezTo>
                      <a:cubicBezTo>
                        <a:pt x="166" y="9"/>
                        <a:pt x="168" y="10"/>
                        <a:pt x="170" y="12"/>
                      </a:cubicBezTo>
                      <a:cubicBezTo>
                        <a:pt x="172" y="13"/>
                        <a:pt x="173" y="16"/>
                        <a:pt x="174" y="18"/>
                      </a:cubicBezTo>
                      <a:cubicBezTo>
                        <a:pt x="174" y="18"/>
                        <a:pt x="174" y="20"/>
                        <a:pt x="174" y="20"/>
                      </a:cubicBezTo>
                      <a:cubicBezTo>
                        <a:pt x="174" y="20"/>
                        <a:pt x="174" y="21"/>
                        <a:pt x="174" y="21"/>
                      </a:cubicBezTo>
                      <a:cubicBezTo>
                        <a:pt x="173" y="21"/>
                        <a:pt x="171" y="21"/>
                        <a:pt x="170" y="22"/>
                      </a:cubicBezTo>
                      <a:cubicBezTo>
                        <a:pt x="166" y="24"/>
                        <a:pt x="163" y="28"/>
                        <a:pt x="164" y="32"/>
                      </a:cubicBezTo>
                      <a:cubicBezTo>
                        <a:pt x="164" y="35"/>
                        <a:pt x="165" y="37"/>
                        <a:pt x="168" y="39"/>
                      </a:cubicBezTo>
                      <a:cubicBezTo>
                        <a:pt x="170" y="39"/>
                        <a:pt x="172" y="40"/>
                        <a:pt x="174" y="39"/>
                      </a:cubicBezTo>
                      <a:cubicBezTo>
                        <a:pt x="174" y="39"/>
                        <a:pt x="175" y="39"/>
                        <a:pt x="175" y="38"/>
                      </a:cubicBezTo>
                      <a:cubicBezTo>
                        <a:pt x="177" y="37"/>
                        <a:pt x="178" y="36"/>
                        <a:pt x="178" y="34"/>
                      </a:cubicBezTo>
                      <a:cubicBezTo>
                        <a:pt x="179" y="32"/>
                        <a:pt x="178" y="30"/>
                        <a:pt x="176" y="28"/>
                      </a:cubicBezTo>
                      <a:cubicBezTo>
                        <a:pt x="175" y="27"/>
                        <a:pt x="173" y="27"/>
                        <a:pt x="172" y="27"/>
                      </a:cubicBezTo>
                      <a:cubicBezTo>
                        <a:pt x="170" y="27"/>
                        <a:pt x="168" y="29"/>
                        <a:pt x="169" y="31"/>
                      </a:cubicBezTo>
                      <a:cubicBezTo>
                        <a:pt x="169" y="31"/>
                        <a:pt x="169" y="32"/>
                        <a:pt x="170" y="32"/>
                      </a:cubicBezTo>
                      <a:cubicBezTo>
                        <a:pt x="170" y="33"/>
                        <a:pt x="171" y="33"/>
                        <a:pt x="172" y="33"/>
                      </a:cubicBezTo>
                      <a:cubicBezTo>
                        <a:pt x="173" y="33"/>
                        <a:pt x="173" y="33"/>
                        <a:pt x="174" y="32"/>
                      </a:cubicBezTo>
                      <a:cubicBezTo>
                        <a:pt x="175" y="33"/>
                        <a:pt x="175" y="33"/>
                        <a:pt x="175" y="34"/>
                      </a:cubicBezTo>
                      <a:cubicBezTo>
                        <a:pt x="175" y="35"/>
                        <a:pt x="174" y="35"/>
                        <a:pt x="173" y="36"/>
                      </a:cubicBezTo>
                      <a:cubicBezTo>
                        <a:pt x="173" y="36"/>
                        <a:pt x="171" y="36"/>
                        <a:pt x="171" y="36"/>
                      </a:cubicBezTo>
                      <a:cubicBezTo>
                        <a:pt x="169" y="35"/>
                        <a:pt x="167" y="34"/>
                        <a:pt x="167" y="32"/>
                      </a:cubicBezTo>
                      <a:cubicBezTo>
                        <a:pt x="167" y="29"/>
                        <a:pt x="169" y="26"/>
                        <a:pt x="171" y="25"/>
                      </a:cubicBezTo>
                      <a:cubicBezTo>
                        <a:pt x="174" y="24"/>
                        <a:pt x="177" y="24"/>
                        <a:pt x="179" y="27"/>
                      </a:cubicBezTo>
                      <a:cubicBezTo>
                        <a:pt x="181" y="28"/>
                        <a:pt x="182" y="30"/>
                        <a:pt x="182" y="33"/>
                      </a:cubicBezTo>
                      <a:cubicBezTo>
                        <a:pt x="182" y="34"/>
                        <a:pt x="182" y="35"/>
                        <a:pt x="181" y="35"/>
                      </a:cubicBezTo>
                      <a:cubicBezTo>
                        <a:pt x="181" y="37"/>
                        <a:pt x="180" y="37"/>
                        <a:pt x="179" y="38"/>
                      </a:cubicBezTo>
                      <a:cubicBezTo>
                        <a:pt x="179" y="38"/>
                        <a:pt x="178" y="39"/>
                        <a:pt x="177" y="39"/>
                      </a:cubicBezTo>
                      <a:cubicBezTo>
                        <a:pt x="177" y="39"/>
                        <a:pt x="176" y="39"/>
                        <a:pt x="175" y="39"/>
                      </a:cubicBezTo>
                      <a:cubicBezTo>
                        <a:pt x="174" y="40"/>
                        <a:pt x="174" y="41"/>
                        <a:pt x="175" y="42"/>
                      </a:cubicBezTo>
                      <a:cubicBezTo>
                        <a:pt x="177" y="45"/>
                        <a:pt x="176" y="49"/>
                        <a:pt x="174" y="51"/>
                      </a:cubicBezTo>
                      <a:cubicBezTo>
                        <a:pt x="172" y="54"/>
                        <a:pt x="168" y="55"/>
                        <a:pt x="165" y="54"/>
                      </a:cubicBezTo>
                      <a:cubicBezTo>
                        <a:pt x="165" y="53"/>
                        <a:pt x="165" y="52"/>
                        <a:pt x="165" y="51"/>
                      </a:cubicBezTo>
                      <a:cubicBezTo>
                        <a:pt x="164" y="48"/>
                        <a:pt x="162" y="46"/>
                        <a:pt x="160" y="44"/>
                      </a:cubicBezTo>
                      <a:cubicBezTo>
                        <a:pt x="158" y="43"/>
                        <a:pt x="156" y="43"/>
                        <a:pt x="154" y="43"/>
                      </a:cubicBezTo>
                      <a:cubicBezTo>
                        <a:pt x="153" y="41"/>
                        <a:pt x="153" y="40"/>
                        <a:pt x="153" y="40"/>
                      </a:cubicBezTo>
                      <a:cubicBezTo>
                        <a:pt x="151" y="37"/>
                        <a:pt x="148" y="35"/>
                        <a:pt x="144" y="35"/>
                      </a:cubicBezTo>
                      <a:cubicBezTo>
                        <a:pt x="139" y="35"/>
                        <a:pt x="136" y="36"/>
                        <a:pt x="134" y="40"/>
                      </a:cubicBezTo>
                      <a:cubicBezTo>
                        <a:pt x="132" y="42"/>
                        <a:pt x="132" y="45"/>
                        <a:pt x="133" y="47"/>
                      </a:cubicBezTo>
                      <a:cubicBezTo>
                        <a:pt x="133" y="50"/>
                        <a:pt x="135" y="51"/>
                        <a:pt x="136" y="52"/>
                      </a:cubicBezTo>
                      <a:cubicBezTo>
                        <a:pt x="138" y="53"/>
                        <a:pt x="141" y="54"/>
                        <a:pt x="143" y="53"/>
                      </a:cubicBezTo>
                      <a:cubicBezTo>
                        <a:pt x="145" y="52"/>
                        <a:pt x="147" y="51"/>
                        <a:pt x="148" y="50"/>
                      </a:cubicBezTo>
                      <a:cubicBezTo>
                        <a:pt x="149" y="48"/>
                        <a:pt x="148" y="45"/>
                        <a:pt x="147" y="44"/>
                      </a:cubicBezTo>
                      <a:cubicBezTo>
                        <a:pt x="145" y="42"/>
                        <a:pt x="142" y="41"/>
                        <a:pt x="140" y="42"/>
                      </a:cubicBezTo>
                      <a:cubicBezTo>
                        <a:pt x="139" y="43"/>
                        <a:pt x="138" y="44"/>
                        <a:pt x="138" y="45"/>
                      </a:cubicBezTo>
                      <a:cubicBezTo>
                        <a:pt x="138" y="47"/>
                        <a:pt x="139" y="48"/>
                        <a:pt x="141" y="48"/>
                      </a:cubicBezTo>
                      <a:cubicBezTo>
                        <a:pt x="142" y="48"/>
                        <a:pt x="144" y="47"/>
                        <a:pt x="144" y="46"/>
                      </a:cubicBezTo>
                      <a:cubicBezTo>
                        <a:pt x="144" y="46"/>
                        <a:pt x="144" y="46"/>
                        <a:pt x="144" y="46"/>
                      </a:cubicBezTo>
                      <a:cubicBezTo>
                        <a:pt x="145" y="46"/>
                        <a:pt x="145" y="47"/>
                        <a:pt x="145" y="48"/>
                      </a:cubicBezTo>
                      <a:cubicBezTo>
                        <a:pt x="144" y="49"/>
                        <a:pt x="143" y="50"/>
                        <a:pt x="142" y="50"/>
                      </a:cubicBezTo>
                      <a:cubicBezTo>
                        <a:pt x="141" y="50"/>
                        <a:pt x="139" y="50"/>
                        <a:pt x="138" y="49"/>
                      </a:cubicBezTo>
                      <a:cubicBezTo>
                        <a:pt x="137" y="49"/>
                        <a:pt x="136" y="47"/>
                        <a:pt x="136" y="47"/>
                      </a:cubicBezTo>
                      <a:cubicBezTo>
                        <a:pt x="135" y="45"/>
                        <a:pt x="136" y="43"/>
                        <a:pt x="137" y="41"/>
                      </a:cubicBezTo>
                      <a:cubicBezTo>
                        <a:pt x="138" y="40"/>
                        <a:pt x="140" y="38"/>
                        <a:pt x="142" y="38"/>
                      </a:cubicBezTo>
                      <a:cubicBezTo>
                        <a:pt x="142" y="38"/>
                        <a:pt x="143" y="38"/>
                        <a:pt x="144" y="38"/>
                      </a:cubicBezTo>
                      <a:cubicBezTo>
                        <a:pt x="146" y="38"/>
                        <a:pt x="149" y="39"/>
                        <a:pt x="150" y="41"/>
                      </a:cubicBezTo>
                      <a:cubicBezTo>
                        <a:pt x="150" y="43"/>
                        <a:pt x="150" y="45"/>
                        <a:pt x="151" y="46"/>
                      </a:cubicBezTo>
                      <a:cubicBezTo>
                        <a:pt x="152" y="47"/>
                        <a:pt x="153" y="46"/>
                        <a:pt x="154" y="46"/>
                      </a:cubicBezTo>
                      <a:cubicBezTo>
                        <a:pt x="156" y="46"/>
                        <a:pt x="157" y="46"/>
                        <a:pt x="158" y="47"/>
                      </a:cubicBezTo>
                      <a:cubicBezTo>
                        <a:pt x="160" y="48"/>
                        <a:pt x="161" y="50"/>
                        <a:pt x="162" y="52"/>
                      </a:cubicBezTo>
                      <a:cubicBezTo>
                        <a:pt x="162" y="52"/>
                        <a:pt x="162" y="53"/>
                        <a:pt x="162" y="53"/>
                      </a:cubicBezTo>
                      <a:cubicBezTo>
                        <a:pt x="162" y="54"/>
                        <a:pt x="162" y="55"/>
                        <a:pt x="162" y="56"/>
                      </a:cubicBezTo>
                      <a:cubicBezTo>
                        <a:pt x="161" y="57"/>
                        <a:pt x="160" y="59"/>
                        <a:pt x="158" y="60"/>
                      </a:cubicBezTo>
                      <a:cubicBezTo>
                        <a:pt x="158" y="61"/>
                        <a:pt x="157" y="61"/>
                        <a:pt x="157" y="61"/>
                      </a:cubicBezTo>
                      <a:cubicBezTo>
                        <a:pt x="155" y="62"/>
                        <a:pt x="154" y="62"/>
                        <a:pt x="153" y="63"/>
                      </a:cubicBezTo>
                      <a:close/>
                      <a:moveTo>
                        <a:pt x="165" y="64"/>
                      </a:moveTo>
                      <a:cubicBezTo>
                        <a:pt x="163" y="64"/>
                        <a:pt x="161" y="64"/>
                        <a:pt x="159" y="64"/>
                      </a:cubicBezTo>
                      <a:cubicBezTo>
                        <a:pt x="160" y="63"/>
                        <a:pt x="160" y="63"/>
                        <a:pt x="160" y="63"/>
                      </a:cubicBezTo>
                      <a:cubicBezTo>
                        <a:pt x="162" y="61"/>
                        <a:pt x="164" y="59"/>
                        <a:pt x="165" y="57"/>
                      </a:cubicBezTo>
                      <a:cubicBezTo>
                        <a:pt x="166" y="58"/>
                        <a:pt x="168" y="58"/>
                        <a:pt x="169" y="58"/>
                      </a:cubicBezTo>
                      <a:cubicBezTo>
                        <a:pt x="169" y="60"/>
                        <a:pt x="167" y="63"/>
                        <a:pt x="165" y="64"/>
                      </a:cubicBezTo>
                      <a:close/>
                      <a:moveTo>
                        <a:pt x="280" y="39"/>
                      </a:moveTo>
                      <a:cubicBezTo>
                        <a:pt x="278" y="39"/>
                        <a:pt x="276" y="38"/>
                        <a:pt x="273" y="38"/>
                      </a:cubicBezTo>
                      <a:cubicBezTo>
                        <a:pt x="270" y="38"/>
                        <a:pt x="267" y="39"/>
                        <a:pt x="263" y="40"/>
                      </a:cubicBezTo>
                      <a:cubicBezTo>
                        <a:pt x="260" y="41"/>
                        <a:pt x="258" y="42"/>
                        <a:pt x="255" y="44"/>
                      </a:cubicBezTo>
                      <a:cubicBezTo>
                        <a:pt x="253" y="45"/>
                        <a:pt x="251" y="46"/>
                        <a:pt x="249" y="47"/>
                      </a:cubicBezTo>
                      <a:cubicBezTo>
                        <a:pt x="248" y="47"/>
                        <a:pt x="247" y="48"/>
                        <a:pt x="247" y="48"/>
                      </a:cubicBezTo>
                      <a:cubicBezTo>
                        <a:pt x="244" y="50"/>
                        <a:pt x="242" y="51"/>
                        <a:pt x="239" y="52"/>
                      </a:cubicBezTo>
                      <a:cubicBezTo>
                        <a:pt x="229" y="55"/>
                        <a:pt x="219" y="54"/>
                        <a:pt x="211" y="50"/>
                      </a:cubicBezTo>
                      <a:cubicBezTo>
                        <a:pt x="211" y="49"/>
                        <a:pt x="210" y="49"/>
                        <a:pt x="209" y="50"/>
                      </a:cubicBezTo>
                      <a:cubicBezTo>
                        <a:pt x="209" y="50"/>
                        <a:pt x="209" y="50"/>
                        <a:pt x="209" y="50"/>
                      </a:cubicBezTo>
                      <a:cubicBezTo>
                        <a:pt x="209" y="51"/>
                        <a:pt x="209" y="52"/>
                        <a:pt x="208" y="52"/>
                      </a:cubicBezTo>
                      <a:cubicBezTo>
                        <a:pt x="208" y="53"/>
                        <a:pt x="207" y="53"/>
                        <a:pt x="207" y="54"/>
                      </a:cubicBezTo>
                      <a:cubicBezTo>
                        <a:pt x="206" y="55"/>
                        <a:pt x="206" y="55"/>
                        <a:pt x="205" y="56"/>
                      </a:cubicBezTo>
                      <a:cubicBezTo>
                        <a:pt x="204" y="57"/>
                        <a:pt x="202" y="58"/>
                        <a:pt x="200" y="59"/>
                      </a:cubicBezTo>
                      <a:cubicBezTo>
                        <a:pt x="199" y="59"/>
                        <a:pt x="198" y="60"/>
                        <a:pt x="197" y="60"/>
                      </a:cubicBezTo>
                      <a:cubicBezTo>
                        <a:pt x="189" y="62"/>
                        <a:pt x="181" y="60"/>
                        <a:pt x="176" y="54"/>
                      </a:cubicBezTo>
                      <a:cubicBezTo>
                        <a:pt x="176" y="54"/>
                        <a:pt x="176" y="54"/>
                        <a:pt x="176" y="54"/>
                      </a:cubicBezTo>
                      <a:cubicBezTo>
                        <a:pt x="178" y="52"/>
                        <a:pt x="179" y="49"/>
                        <a:pt x="179" y="46"/>
                      </a:cubicBezTo>
                      <a:cubicBezTo>
                        <a:pt x="179" y="45"/>
                        <a:pt x="179" y="43"/>
                        <a:pt x="179" y="42"/>
                      </a:cubicBezTo>
                      <a:cubicBezTo>
                        <a:pt x="180" y="41"/>
                        <a:pt x="181" y="41"/>
                        <a:pt x="181" y="41"/>
                      </a:cubicBezTo>
                      <a:cubicBezTo>
                        <a:pt x="183" y="40"/>
                        <a:pt x="184" y="38"/>
                        <a:pt x="184" y="37"/>
                      </a:cubicBezTo>
                      <a:cubicBezTo>
                        <a:pt x="185" y="35"/>
                        <a:pt x="185" y="34"/>
                        <a:pt x="185" y="33"/>
                      </a:cubicBezTo>
                      <a:cubicBezTo>
                        <a:pt x="185" y="30"/>
                        <a:pt x="184" y="26"/>
                        <a:pt x="182" y="24"/>
                      </a:cubicBezTo>
                      <a:cubicBezTo>
                        <a:pt x="180" y="23"/>
                        <a:pt x="178" y="22"/>
                        <a:pt x="176" y="21"/>
                      </a:cubicBezTo>
                      <a:cubicBezTo>
                        <a:pt x="177" y="21"/>
                        <a:pt x="177" y="20"/>
                        <a:pt x="178" y="20"/>
                      </a:cubicBezTo>
                      <a:cubicBezTo>
                        <a:pt x="178" y="20"/>
                        <a:pt x="179" y="19"/>
                        <a:pt x="180" y="19"/>
                      </a:cubicBezTo>
                      <a:cubicBezTo>
                        <a:pt x="187" y="16"/>
                        <a:pt x="194" y="19"/>
                        <a:pt x="197" y="26"/>
                      </a:cubicBezTo>
                      <a:cubicBezTo>
                        <a:pt x="197" y="26"/>
                        <a:pt x="198" y="27"/>
                        <a:pt x="198" y="27"/>
                      </a:cubicBezTo>
                      <a:cubicBezTo>
                        <a:pt x="199" y="27"/>
                        <a:pt x="199" y="27"/>
                        <a:pt x="200" y="26"/>
                      </a:cubicBezTo>
                      <a:cubicBezTo>
                        <a:pt x="202" y="24"/>
                        <a:pt x="205" y="24"/>
                        <a:pt x="207" y="24"/>
                      </a:cubicBezTo>
                      <a:cubicBezTo>
                        <a:pt x="210" y="25"/>
                        <a:pt x="212" y="27"/>
                        <a:pt x="213" y="29"/>
                      </a:cubicBezTo>
                      <a:cubicBezTo>
                        <a:pt x="213" y="29"/>
                        <a:pt x="213" y="30"/>
                        <a:pt x="213" y="30"/>
                      </a:cubicBezTo>
                      <a:cubicBezTo>
                        <a:pt x="213" y="30"/>
                        <a:pt x="213" y="30"/>
                        <a:pt x="214" y="31"/>
                      </a:cubicBezTo>
                      <a:cubicBezTo>
                        <a:pt x="214" y="33"/>
                        <a:pt x="214" y="35"/>
                        <a:pt x="212" y="37"/>
                      </a:cubicBezTo>
                      <a:cubicBezTo>
                        <a:pt x="212" y="38"/>
                        <a:pt x="211" y="38"/>
                        <a:pt x="211" y="39"/>
                      </a:cubicBezTo>
                      <a:cubicBezTo>
                        <a:pt x="209" y="40"/>
                        <a:pt x="207" y="40"/>
                        <a:pt x="206" y="40"/>
                      </a:cubicBezTo>
                      <a:cubicBezTo>
                        <a:pt x="205" y="40"/>
                        <a:pt x="203" y="39"/>
                        <a:pt x="202" y="38"/>
                      </a:cubicBezTo>
                      <a:cubicBezTo>
                        <a:pt x="202" y="37"/>
                        <a:pt x="202" y="36"/>
                        <a:pt x="202" y="35"/>
                      </a:cubicBezTo>
                      <a:cubicBezTo>
                        <a:pt x="202" y="34"/>
                        <a:pt x="203" y="33"/>
                        <a:pt x="204" y="33"/>
                      </a:cubicBezTo>
                      <a:cubicBezTo>
                        <a:pt x="205" y="33"/>
                        <a:pt x="206" y="33"/>
                        <a:pt x="206" y="33"/>
                      </a:cubicBezTo>
                      <a:cubicBezTo>
                        <a:pt x="206" y="33"/>
                        <a:pt x="205" y="34"/>
                        <a:pt x="205" y="34"/>
                      </a:cubicBezTo>
                      <a:cubicBezTo>
                        <a:pt x="205" y="35"/>
                        <a:pt x="205" y="35"/>
                        <a:pt x="205" y="36"/>
                      </a:cubicBezTo>
                      <a:cubicBezTo>
                        <a:pt x="205" y="37"/>
                        <a:pt x="207" y="38"/>
                        <a:pt x="208" y="38"/>
                      </a:cubicBezTo>
                      <a:cubicBezTo>
                        <a:pt x="211" y="38"/>
                        <a:pt x="212" y="36"/>
                        <a:pt x="212" y="33"/>
                      </a:cubicBezTo>
                      <a:cubicBezTo>
                        <a:pt x="211" y="31"/>
                        <a:pt x="208" y="30"/>
                        <a:pt x="206" y="30"/>
                      </a:cubicBezTo>
                      <a:cubicBezTo>
                        <a:pt x="205" y="29"/>
                        <a:pt x="204" y="29"/>
                        <a:pt x="204" y="30"/>
                      </a:cubicBezTo>
                      <a:cubicBezTo>
                        <a:pt x="201" y="30"/>
                        <a:pt x="200" y="32"/>
                        <a:pt x="199" y="34"/>
                      </a:cubicBezTo>
                      <a:cubicBezTo>
                        <a:pt x="198" y="36"/>
                        <a:pt x="198" y="38"/>
                        <a:pt x="200" y="40"/>
                      </a:cubicBezTo>
                      <a:cubicBezTo>
                        <a:pt x="201" y="42"/>
                        <a:pt x="203" y="43"/>
                        <a:pt x="205" y="43"/>
                      </a:cubicBezTo>
                      <a:cubicBezTo>
                        <a:pt x="208" y="44"/>
                        <a:pt x="211" y="43"/>
                        <a:pt x="213" y="41"/>
                      </a:cubicBezTo>
                      <a:cubicBezTo>
                        <a:pt x="216" y="39"/>
                        <a:pt x="217" y="35"/>
                        <a:pt x="217" y="32"/>
                      </a:cubicBezTo>
                      <a:cubicBezTo>
                        <a:pt x="218" y="32"/>
                        <a:pt x="220" y="32"/>
                        <a:pt x="221" y="32"/>
                      </a:cubicBezTo>
                      <a:cubicBezTo>
                        <a:pt x="222" y="33"/>
                        <a:pt x="223" y="32"/>
                        <a:pt x="224" y="32"/>
                      </a:cubicBezTo>
                      <a:cubicBezTo>
                        <a:pt x="227" y="31"/>
                        <a:pt x="229" y="30"/>
                        <a:pt x="231" y="29"/>
                      </a:cubicBezTo>
                      <a:cubicBezTo>
                        <a:pt x="234" y="28"/>
                        <a:pt x="236" y="26"/>
                        <a:pt x="239" y="25"/>
                      </a:cubicBezTo>
                      <a:cubicBezTo>
                        <a:pt x="240" y="25"/>
                        <a:pt x="241" y="24"/>
                        <a:pt x="242" y="24"/>
                      </a:cubicBezTo>
                      <a:cubicBezTo>
                        <a:pt x="248" y="24"/>
                        <a:pt x="253" y="26"/>
                        <a:pt x="258" y="29"/>
                      </a:cubicBezTo>
                      <a:cubicBezTo>
                        <a:pt x="259" y="30"/>
                        <a:pt x="259" y="30"/>
                        <a:pt x="259" y="30"/>
                      </a:cubicBezTo>
                      <a:cubicBezTo>
                        <a:pt x="264" y="32"/>
                        <a:pt x="269" y="34"/>
                        <a:pt x="274" y="36"/>
                      </a:cubicBezTo>
                      <a:cubicBezTo>
                        <a:pt x="276" y="37"/>
                        <a:pt x="278" y="38"/>
                        <a:pt x="280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/>
                  <a:endParaRPr lang="zh-CN" altLang="en-US">
                    <a:latin typeface="思源宋体" panose="02020700000000000000" charset="-122"/>
                    <a:ea typeface="思源宋体" panose="02020700000000000000" charset="-122"/>
                    <a:sym typeface="李旭科钢笔行书v1.0" panose="02000603000000000000" pitchFamily="2" charset="-122"/>
                  </a:endParaRPr>
                </a:p>
              </p:txBody>
            </p:sp>
            <p:sp>
              <p:nvSpPr>
                <p:cNvPr id="42" name="Freeform 6"/>
                <p:cNvSpPr>
                  <a:spLocks noEditPoints="1"/>
                </p:cNvSpPr>
                <p:nvPr/>
              </p:nvSpPr>
              <p:spPr bwMode="auto">
                <a:xfrm>
                  <a:off x="5924610" y="2117514"/>
                  <a:ext cx="152400" cy="146050"/>
                </a:xfrm>
                <a:custGeom>
                  <a:avLst/>
                  <a:gdLst>
                    <a:gd name="T0" fmla="*/ 7 w 14"/>
                    <a:gd name="T1" fmla="*/ 0 h 13"/>
                    <a:gd name="T2" fmla="*/ 0 w 14"/>
                    <a:gd name="T3" fmla="*/ 7 h 13"/>
                    <a:gd name="T4" fmla="*/ 7 w 14"/>
                    <a:gd name="T5" fmla="*/ 13 h 13"/>
                    <a:gd name="T6" fmla="*/ 14 w 14"/>
                    <a:gd name="T7" fmla="*/ 7 h 13"/>
                    <a:gd name="T8" fmla="*/ 7 w 14"/>
                    <a:gd name="T9" fmla="*/ 0 h 13"/>
                    <a:gd name="T10" fmla="*/ 7 w 14"/>
                    <a:gd name="T11" fmla="*/ 10 h 13"/>
                    <a:gd name="T12" fmla="*/ 4 w 14"/>
                    <a:gd name="T13" fmla="*/ 7 h 13"/>
                    <a:gd name="T14" fmla="*/ 7 w 14"/>
                    <a:gd name="T15" fmla="*/ 3 h 13"/>
                    <a:gd name="T16" fmla="*/ 10 w 14"/>
                    <a:gd name="T17" fmla="*/ 7 h 13"/>
                    <a:gd name="T18" fmla="*/ 7 w 14"/>
                    <a:gd name="T19" fmla="*/ 1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" h="13">
                      <a:moveTo>
                        <a:pt x="7" y="0"/>
                      </a:move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0"/>
                        <a:pt x="3" y="13"/>
                        <a:pt x="7" y="13"/>
                      </a:cubicBezTo>
                      <a:cubicBezTo>
                        <a:pt x="11" y="13"/>
                        <a:pt x="14" y="10"/>
                        <a:pt x="14" y="7"/>
                      </a:cubicBezTo>
                      <a:cubicBezTo>
                        <a:pt x="14" y="3"/>
                        <a:pt x="11" y="0"/>
                        <a:pt x="7" y="0"/>
                      </a:cubicBezTo>
                      <a:close/>
                      <a:moveTo>
                        <a:pt x="7" y="10"/>
                      </a:moveTo>
                      <a:cubicBezTo>
                        <a:pt x="5" y="10"/>
                        <a:pt x="4" y="8"/>
                        <a:pt x="4" y="7"/>
                      </a:cubicBezTo>
                      <a:cubicBezTo>
                        <a:pt x="4" y="5"/>
                        <a:pt x="5" y="3"/>
                        <a:pt x="7" y="3"/>
                      </a:cubicBezTo>
                      <a:cubicBezTo>
                        <a:pt x="9" y="3"/>
                        <a:pt x="10" y="5"/>
                        <a:pt x="10" y="7"/>
                      </a:cubicBezTo>
                      <a:cubicBezTo>
                        <a:pt x="10" y="8"/>
                        <a:pt x="9" y="10"/>
                        <a:pt x="7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/>
                  <a:endParaRPr lang="zh-CN" altLang="en-US">
                    <a:latin typeface="思源宋体" panose="02020700000000000000" charset="-122"/>
                    <a:ea typeface="思源宋体" panose="02020700000000000000" charset="-122"/>
                    <a:sym typeface="李旭科钢笔行书v1.0" panose="02000603000000000000" pitchFamily="2" charset="-122"/>
                  </a:endParaRPr>
                </a:p>
              </p:txBody>
            </p:sp>
            <p:sp>
              <p:nvSpPr>
                <p:cNvPr id="43" name="Freeform 7"/>
                <p:cNvSpPr>
                  <a:spLocks noEditPoints="1"/>
                </p:cNvSpPr>
                <p:nvPr/>
              </p:nvSpPr>
              <p:spPr bwMode="auto">
                <a:xfrm>
                  <a:off x="4807010" y="1411076"/>
                  <a:ext cx="142875" cy="157162"/>
                </a:xfrm>
                <a:custGeom>
                  <a:avLst/>
                  <a:gdLst>
                    <a:gd name="T0" fmla="*/ 6 w 13"/>
                    <a:gd name="T1" fmla="*/ 14 h 14"/>
                    <a:gd name="T2" fmla="*/ 13 w 13"/>
                    <a:gd name="T3" fmla="*/ 7 h 14"/>
                    <a:gd name="T4" fmla="*/ 6 w 13"/>
                    <a:gd name="T5" fmla="*/ 0 h 14"/>
                    <a:gd name="T6" fmla="*/ 0 w 13"/>
                    <a:gd name="T7" fmla="*/ 7 h 14"/>
                    <a:gd name="T8" fmla="*/ 6 w 13"/>
                    <a:gd name="T9" fmla="*/ 14 h 14"/>
                    <a:gd name="T10" fmla="*/ 6 w 13"/>
                    <a:gd name="T11" fmla="*/ 4 h 14"/>
                    <a:gd name="T12" fmla="*/ 10 w 13"/>
                    <a:gd name="T13" fmla="*/ 7 h 14"/>
                    <a:gd name="T14" fmla="*/ 6 w 13"/>
                    <a:gd name="T15" fmla="*/ 10 h 14"/>
                    <a:gd name="T16" fmla="*/ 3 w 13"/>
                    <a:gd name="T17" fmla="*/ 7 h 14"/>
                    <a:gd name="T18" fmla="*/ 6 w 13"/>
                    <a:gd name="T19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" h="14">
                      <a:moveTo>
                        <a:pt x="6" y="14"/>
                      </a:moveTo>
                      <a:cubicBezTo>
                        <a:pt x="10" y="14"/>
                        <a:pt x="13" y="11"/>
                        <a:pt x="13" y="7"/>
                      </a:cubicBezTo>
                      <a:cubicBezTo>
                        <a:pt x="13" y="3"/>
                        <a:pt x="10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6" y="14"/>
                      </a:cubicBezTo>
                      <a:close/>
                      <a:moveTo>
                        <a:pt x="6" y="4"/>
                      </a:moveTo>
                      <a:cubicBezTo>
                        <a:pt x="8" y="4"/>
                        <a:pt x="10" y="5"/>
                        <a:pt x="10" y="7"/>
                      </a:cubicBezTo>
                      <a:cubicBezTo>
                        <a:pt x="10" y="9"/>
                        <a:pt x="8" y="10"/>
                        <a:pt x="6" y="10"/>
                      </a:cubicBezTo>
                      <a:cubicBezTo>
                        <a:pt x="4" y="10"/>
                        <a:pt x="3" y="9"/>
                        <a:pt x="3" y="7"/>
                      </a:cubicBezTo>
                      <a:cubicBezTo>
                        <a:pt x="3" y="5"/>
                        <a:pt x="4" y="4"/>
                        <a:pt x="6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/>
                  <a:endParaRPr lang="zh-CN" altLang="en-US">
                    <a:latin typeface="思源宋体" panose="02020700000000000000" charset="-122"/>
                    <a:ea typeface="思源宋体" panose="02020700000000000000" charset="-122"/>
                    <a:sym typeface="李旭科钢笔行书v1.0" panose="02000603000000000000" pitchFamily="2" charset="-122"/>
                  </a:endParaRPr>
                </a:p>
              </p:txBody>
            </p:sp>
            <p:sp>
              <p:nvSpPr>
                <p:cNvPr id="44" name="Oval 8"/>
                <p:cNvSpPr>
                  <a:spLocks noChangeArrowheads="1"/>
                </p:cNvSpPr>
                <p:nvPr/>
              </p:nvSpPr>
              <p:spPr bwMode="auto">
                <a:xfrm>
                  <a:off x="4862573" y="1479339"/>
                  <a:ext cx="20637" cy="222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/>
                  <a:endParaRPr lang="zh-CN" altLang="en-US">
                    <a:latin typeface="思源宋体" panose="02020700000000000000" charset="-122"/>
                    <a:ea typeface="思源宋体" panose="02020700000000000000" charset="-122"/>
                    <a:sym typeface="李旭科钢笔行书v1.0" panose="02000603000000000000" pitchFamily="2" charset="-122"/>
                  </a:endParaRPr>
                </a:p>
              </p:txBody>
            </p:sp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4960998" y="1579351"/>
                  <a:ext cx="601662" cy="582612"/>
                </a:xfrm>
                <a:custGeom>
                  <a:avLst/>
                  <a:gdLst>
                    <a:gd name="T0" fmla="*/ 39 w 55"/>
                    <a:gd name="T1" fmla="*/ 2 h 52"/>
                    <a:gd name="T2" fmla="*/ 35 w 55"/>
                    <a:gd name="T3" fmla="*/ 5 h 52"/>
                    <a:gd name="T4" fmla="*/ 31 w 55"/>
                    <a:gd name="T5" fmla="*/ 2 h 52"/>
                    <a:gd name="T6" fmla="*/ 31 w 55"/>
                    <a:gd name="T7" fmla="*/ 5 h 52"/>
                    <a:gd name="T8" fmla="*/ 23 w 55"/>
                    <a:gd name="T9" fmla="*/ 13 h 52"/>
                    <a:gd name="T10" fmla="*/ 15 w 55"/>
                    <a:gd name="T11" fmla="*/ 10 h 52"/>
                    <a:gd name="T12" fmla="*/ 6 w 55"/>
                    <a:gd name="T13" fmla="*/ 8 h 52"/>
                    <a:gd name="T14" fmla="*/ 2 w 55"/>
                    <a:gd name="T15" fmla="*/ 13 h 52"/>
                    <a:gd name="T16" fmla="*/ 2 w 55"/>
                    <a:gd name="T17" fmla="*/ 16 h 52"/>
                    <a:gd name="T18" fmla="*/ 0 w 55"/>
                    <a:gd name="T19" fmla="*/ 20 h 52"/>
                    <a:gd name="T20" fmla="*/ 4 w 55"/>
                    <a:gd name="T21" fmla="*/ 25 h 52"/>
                    <a:gd name="T22" fmla="*/ 4 w 55"/>
                    <a:gd name="T23" fmla="*/ 30 h 52"/>
                    <a:gd name="T24" fmla="*/ 3 w 55"/>
                    <a:gd name="T25" fmla="*/ 33 h 52"/>
                    <a:gd name="T26" fmla="*/ 4 w 55"/>
                    <a:gd name="T27" fmla="*/ 36 h 52"/>
                    <a:gd name="T28" fmla="*/ 2 w 55"/>
                    <a:gd name="T29" fmla="*/ 43 h 52"/>
                    <a:gd name="T30" fmla="*/ 2 w 55"/>
                    <a:gd name="T31" fmla="*/ 45 h 52"/>
                    <a:gd name="T32" fmla="*/ 11 w 55"/>
                    <a:gd name="T33" fmla="*/ 52 h 52"/>
                    <a:gd name="T34" fmla="*/ 19 w 55"/>
                    <a:gd name="T35" fmla="*/ 46 h 52"/>
                    <a:gd name="T36" fmla="*/ 19 w 55"/>
                    <a:gd name="T37" fmla="*/ 44 h 52"/>
                    <a:gd name="T38" fmla="*/ 11 w 55"/>
                    <a:gd name="T39" fmla="*/ 37 h 52"/>
                    <a:gd name="T40" fmla="*/ 13 w 55"/>
                    <a:gd name="T41" fmla="*/ 27 h 52"/>
                    <a:gd name="T42" fmla="*/ 36 w 55"/>
                    <a:gd name="T43" fmla="*/ 28 h 52"/>
                    <a:gd name="T44" fmla="*/ 37 w 55"/>
                    <a:gd name="T45" fmla="*/ 29 h 52"/>
                    <a:gd name="T46" fmla="*/ 42 w 55"/>
                    <a:gd name="T47" fmla="*/ 31 h 52"/>
                    <a:gd name="T48" fmla="*/ 49 w 55"/>
                    <a:gd name="T49" fmla="*/ 41 h 52"/>
                    <a:gd name="T50" fmla="*/ 53 w 55"/>
                    <a:gd name="T51" fmla="*/ 39 h 52"/>
                    <a:gd name="T52" fmla="*/ 54 w 55"/>
                    <a:gd name="T53" fmla="*/ 32 h 52"/>
                    <a:gd name="T54" fmla="*/ 53 w 55"/>
                    <a:gd name="T55" fmla="*/ 31 h 52"/>
                    <a:gd name="T56" fmla="*/ 48 w 55"/>
                    <a:gd name="T57" fmla="*/ 30 h 52"/>
                    <a:gd name="T58" fmla="*/ 42 w 55"/>
                    <a:gd name="T59" fmla="*/ 20 h 52"/>
                    <a:gd name="T60" fmla="*/ 51 w 55"/>
                    <a:gd name="T61" fmla="*/ 8 h 52"/>
                    <a:gd name="T62" fmla="*/ 52 w 55"/>
                    <a:gd name="T63" fmla="*/ 7 h 52"/>
                    <a:gd name="T64" fmla="*/ 41 w 55"/>
                    <a:gd name="T65" fmla="*/ 1 h 52"/>
                    <a:gd name="T66" fmla="*/ 44 w 55"/>
                    <a:gd name="T67" fmla="*/ 2 h 52"/>
                    <a:gd name="T68" fmla="*/ 50 w 55"/>
                    <a:gd name="T69" fmla="*/ 7 h 52"/>
                    <a:gd name="T70" fmla="*/ 40 w 55"/>
                    <a:gd name="T71" fmla="*/ 20 h 52"/>
                    <a:gd name="T72" fmla="*/ 47 w 55"/>
                    <a:gd name="T73" fmla="*/ 31 h 52"/>
                    <a:gd name="T74" fmla="*/ 52 w 55"/>
                    <a:gd name="T75" fmla="*/ 33 h 52"/>
                    <a:gd name="T76" fmla="*/ 52 w 55"/>
                    <a:gd name="T77" fmla="*/ 38 h 52"/>
                    <a:gd name="T78" fmla="*/ 43 w 55"/>
                    <a:gd name="T79" fmla="*/ 29 h 52"/>
                    <a:gd name="T80" fmla="*/ 38 w 55"/>
                    <a:gd name="T81" fmla="*/ 27 h 52"/>
                    <a:gd name="T82" fmla="*/ 11 w 55"/>
                    <a:gd name="T83" fmla="*/ 26 h 52"/>
                    <a:gd name="T84" fmla="*/ 10 w 55"/>
                    <a:gd name="T85" fmla="*/ 38 h 52"/>
                    <a:gd name="T86" fmla="*/ 15 w 55"/>
                    <a:gd name="T87" fmla="*/ 45 h 52"/>
                    <a:gd name="T88" fmla="*/ 11 w 55"/>
                    <a:gd name="T89" fmla="*/ 50 h 52"/>
                    <a:gd name="T90" fmla="*/ 3 w 55"/>
                    <a:gd name="T91" fmla="*/ 44 h 52"/>
                    <a:gd name="T92" fmla="*/ 6 w 55"/>
                    <a:gd name="T93" fmla="*/ 35 h 52"/>
                    <a:gd name="T94" fmla="*/ 5 w 55"/>
                    <a:gd name="T95" fmla="*/ 32 h 52"/>
                    <a:gd name="T96" fmla="*/ 6 w 55"/>
                    <a:gd name="T97" fmla="*/ 29 h 52"/>
                    <a:gd name="T98" fmla="*/ 4 w 55"/>
                    <a:gd name="T99" fmla="*/ 21 h 52"/>
                    <a:gd name="T100" fmla="*/ 4 w 55"/>
                    <a:gd name="T101" fmla="*/ 16 h 52"/>
                    <a:gd name="T102" fmla="*/ 6 w 55"/>
                    <a:gd name="T103" fmla="*/ 10 h 52"/>
                    <a:gd name="T104" fmla="*/ 13 w 55"/>
                    <a:gd name="T105" fmla="*/ 11 h 52"/>
                    <a:gd name="T106" fmla="*/ 19 w 55"/>
                    <a:gd name="T107" fmla="*/ 14 h 52"/>
                    <a:gd name="T108" fmla="*/ 24 w 55"/>
                    <a:gd name="T109" fmla="*/ 15 h 52"/>
                    <a:gd name="T110" fmla="*/ 33 w 55"/>
                    <a:gd name="T111" fmla="*/ 6 h 52"/>
                    <a:gd name="T112" fmla="*/ 40 w 55"/>
                    <a:gd name="T113" fmla="*/ 5 h 52"/>
                    <a:gd name="T114" fmla="*/ 40 w 55"/>
                    <a:gd name="T115" fmla="*/ 4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5" h="52">
                      <a:moveTo>
                        <a:pt x="41" y="1"/>
                      </a:moveTo>
                      <a:cubicBezTo>
                        <a:pt x="40" y="2"/>
                        <a:pt x="40" y="2"/>
                        <a:pt x="39" y="2"/>
                      </a:cubicBezTo>
                      <a:cubicBezTo>
                        <a:pt x="39" y="3"/>
                        <a:pt x="39" y="3"/>
                        <a:pt x="38" y="4"/>
                      </a:cubicBezTo>
                      <a:cubicBezTo>
                        <a:pt x="37" y="4"/>
                        <a:pt x="36" y="5"/>
                        <a:pt x="35" y="5"/>
                      </a:cubicBezTo>
                      <a:cubicBezTo>
                        <a:pt x="34" y="5"/>
                        <a:pt x="33" y="4"/>
                        <a:pt x="33" y="4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2"/>
                        <a:pt x="31" y="3"/>
                        <a:pt x="31" y="4"/>
                      </a:cubicBezTo>
                      <a:cubicBezTo>
                        <a:pt x="31" y="4"/>
                        <a:pt x="31" y="4"/>
                        <a:pt x="31" y="5"/>
                      </a:cubicBezTo>
                      <a:cubicBezTo>
                        <a:pt x="31" y="5"/>
                        <a:pt x="31" y="6"/>
                        <a:pt x="31" y="7"/>
                      </a:cubicBezTo>
                      <a:cubicBezTo>
                        <a:pt x="30" y="10"/>
                        <a:pt x="27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0" y="13"/>
                        <a:pt x="17" y="13"/>
                        <a:pt x="15" y="10"/>
                      </a:cubicBezTo>
                      <a:cubicBezTo>
                        <a:pt x="13" y="9"/>
                        <a:pt x="13" y="8"/>
                        <a:pt x="11" y="8"/>
                      </a:cubicBezTo>
                      <a:cubicBezTo>
                        <a:pt x="9" y="7"/>
                        <a:pt x="8" y="7"/>
                        <a:pt x="6" y="8"/>
                      </a:cubicBezTo>
                      <a:cubicBezTo>
                        <a:pt x="6" y="8"/>
                        <a:pt x="5" y="8"/>
                        <a:pt x="5" y="9"/>
                      </a:cubicBezTo>
                      <a:cubicBezTo>
                        <a:pt x="3" y="10"/>
                        <a:pt x="2" y="11"/>
                        <a:pt x="2" y="13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7"/>
                        <a:pt x="2" y="18"/>
                        <a:pt x="1" y="19"/>
                      </a:cubicBezTo>
                      <a:cubicBezTo>
                        <a:pt x="1" y="19"/>
                        <a:pt x="0" y="20"/>
                        <a:pt x="0" y="20"/>
                      </a:cubicBezTo>
                      <a:cubicBezTo>
                        <a:pt x="0" y="20"/>
                        <a:pt x="1" y="20"/>
                        <a:pt x="1" y="21"/>
                      </a:cubicBezTo>
                      <a:cubicBezTo>
                        <a:pt x="2" y="22"/>
                        <a:pt x="3" y="23"/>
                        <a:pt x="4" y="25"/>
                      </a:cubicBezTo>
                      <a:cubicBezTo>
                        <a:pt x="4" y="26"/>
                        <a:pt x="4" y="27"/>
                        <a:pt x="4" y="28"/>
                      </a:cubicBezTo>
                      <a:cubicBezTo>
                        <a:pt x="4" y="30"/>
                        <a:pt x="4" y="30"/>
                        <a:pt x="4" y="30"/>
                      </a:cubicBezTo>
                      <a:cubicBezTo>
                        <a:pt x="4" y="31"/>
                        <a:pt x="4" y="32"/>
                        <a:pt x="3" y="32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4" y="34"/>
                        <a:pt x="4" y="35"/>
                        <a:pt x="4" y="36"/>
                      </a:cubicBezTo>
                      <a:cubicBezTo>
                        <a:pt x="4" y="36"/>
                        <a:pt x="4" y="37"/>
                        <a:pt x="4" y="38"/>
                      </a:cubicBezTo>
                      <a:cubicBezTo>
                        <a:pt x="4" y="40"/>
                        <a:pt x="3" y="42"/>
                        <a:pt x="2" y="43"/>
                      </a:cubicBezTo>
                      <a:cubicBezTo>
                        <a:pt x="2" y="43"/>
                        <a:pt x="0" y="44"/>
                        <a:pt x="0" y="44"/>
                      </a:cubicBezTo>
                      <a:cubicBezTo>
                        <a:pt x="2" y="45"/>
                        <a:pt x="2" y="45"/>
                        <a:pt x="2" y="45"/>
                      </a:cubicBezTo>
                      <a:cubicBezTo>
                        <a:pt x="3" y="45"/>
                        <a:pt x="3" y="46"/>
                        <a:pt x="4" y="46"/>
                      </a:cubicBezTo>
                      <a:cubicBezTo>
                        <a:pt x="5" y="49"/>
                        <a:pt x="8" y="52"/>
                        <a:pt x="11" y="52"/>
                      </a:cubicBezTo>
                      <a:cubicBezTo>
                        <a:pt x="14" y="52"/>
                        <a:pt x="16" y="50"/>
                        <a:pt x="17" y="48"/>
                      </a:cubicBezTo>
                      <a:cubicBezTo>
                        <a:pt x="18" y="47"/>
                        <a:pt x="18" y="47"/>
                        <a:pt x="19" y="46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19" y="44"/>
                        <a:pt x="19" y="44"/>
                        <a:pt x="19" y="44"/>
                      </a:cubicBezTo>
                      <a:cubicBezTo>
                        <a:pt x="18" y="44"/>
                        <a:pt x="17" y="44"/>
                        <a:pt x="16" y="44"/>
                      </a:cubicBezTo>
                      <a:cubicBezTo>
                        <a:pt x="14" y="42"/>
                        <a:pt x="12" y="40"/>
                        <a:pt x="11" y="37"/>
                      </a:cubicBezTo>
                      <a:cubicBezTo>
                        <a:pt x="11" y="36"/>
                        <a:pt x="11" y="35"/>
                        <a:pt x="11" y="34"/>
                      </a:cubicBezTo>
                      <a:cubicBezTo>
                        <a:pt x="11" y="32"/>
                        <a:pt x="11" y="29"/>
                        <a:pt x="13" y="27"/>
                      </a:cubicBezTo>
                      <a:cubicBezTo>
                        <a:pt x="15" y="23"/>
                        <a:pt x="20" y="21"/>
                        <a:pt x="25" y="21"/>
                      </a:cubicBezTo>
                      <a:cubicBezTo>
                        <a:pt x="30" y="21"/>
                        <a:pt x="34" y="24"/>
                        <a:pt x="36" y="28"/>
                      </a:cubicBezTo>
                      <a:cubicBezTo>
                        <a:pt x="36" y="28"/>
                        <a:pt x="36" y="29"/>
                        <a:pt x="36" y="29"/>
                      </a:cubicBezTo>
                      <a:cubicBezTo>
                        <a:pt x="37" y="29"/>
                        <a:pt x="37" y="29"/>
                        <a:pt x="37" y="29"/>
                      </a:cubicBezTo>
                      <a:cubicBezTo>
                        <a:pt x="37" y="29"/>
                        <a:pt x="37" y="29"/>
                        <a:pt x="37" y="29"/>
                      </a:cubicBezTo>
                      <a:cubicBezTo>
                        <a:pt x="39" y="30"/>
                        <a:pt x="41" y="30"/>
                        <a:pt x="42" y="31"/>
                      </a:cubicBezTo>
                      <a:cubicBezTo>
                        <a:pt x="47" y="33"/>
                        <a:pt x="48" y="40"/>
                        <a:pt x="48" y="40"/>
                      </a:cubicBezTo>
                      <a:cubicBezTo>
                        <a:pt x="49" y="41"/>
                        <a:pt x="49" y="41"/>
                        <a:pt x="49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0"/>
                        <a:pt x="53" y="39"/>
                        <a:pt x="53" y="39"/>
                      </a:cubicBezTo>
                      <a:cubicBezTo>
                        <a:pt x="53" y="38"/>
                        <a:pt x="55" y="37"/>
                        <a:pt x="55" y="35"/>
                      </a:cubicBezTo>
                      <a:cubicBezTo>
                        <a:pt x="55" y="34"/>
                        <a:pt x="54" y="33"/>
                        <a:pt x="54" y="32"/>
                      </a:cubicBezTo>
                      <a:cubicBezTo>
                        <a:pt x="54" y="32"/>
                        <a:pt x="53" y="32"/>
                        <a:pt x="53" y="32"/>
                      </a:cubicBezTo>
                      <a:cubicBezTo>
                        <a:pt x="53" y="31"/>
                        <a:pt x="53" y="31"/>
                        <a:pt x="53" y="31"/>
                      </a:cubicBezTo>
                      <a:cubicBezTo>
                        <a:pt x="52" y="31"/>
                        <a:pt x="52" y="31"/>
                        <a:pt x="52" y="31"/>
                      </a:cubicBezTo>
                      <a:cubicBezTo>
                        <a:pt x="51" y="31"/>
                        <a:pt x="49" y="31"/>
                        <a:pt x="48" y="30"/>
                      </a:cubicBezTo>
                      <a:cubicBezTo>
                        <a:pt x="45" y="28"/>
                        <a:pt x="42" y="25"/>
                        <a:pt x="42" y="21"/>
                      </a:cubicBezTo>
                      <a:cubicBezTo>
                        <a:pt x="42" y="21"/>
                        <a:pt x="42" y="20"/>
                        <a:pt x="42" y="20"/>
                      </a:cubicBezTo>
                      <a:cubicBezTo>
                        <a:pt x="42" y="16"/>
                        <a:pt x="45" y="11"/>
                        <a:pt x="50" y="9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7"/>
                        <a:pt x="52" y="7"/>
                        <a:pt x="52" y="7"/>
                      </a:cubicBezTo>
                      <a:cubicBezTo>
                        <a:pt x="52" y="5"/>
                        <a:pt x="51" y="4"/>
                        <a:pt x="50" y="3"/>
                      </a:cubicBezTo>
                      <a:cubicBezTo>
                        <a:pt x="47" y="1"/>
                        <a:pt x="44" y="0"/>
                        <a:pt x="41" y="1"/>
                      </a:cubicBezTo>
                      <a:close/>
                      <a:moveTo>
                        <a:pt x="42" y="3"/>
                      </a:moveTo>
                      <a:cubicBezTo>
                        <a:pt x="42" y="2"/>
                        <a:pt x="44" y="2"/>
                        <a:pt x="44" y="2"/>
                      </a:cubicBezTo>
                      <a:cubicBezTo>
                        <a:pt x="46" y="2"/>
                        <a:pt x="47" y="3"/>
                        <a:pt x="48" y="4"/>
                      </a:cubicBezTo>
                      <a:cubicBezTo>
                        <a:pt x="49" y="5"/>
                        <a:pt x="50" y="6"/>
                        <a:pt x="50" y="7"/>
                      </a:cubicBezTo>
                      <a:cubicBezTo>
                        <a:pt x="49" y="7"/>
                        <a:pt x="49" y="7"/>
                        <a:pt x="49" y="7"/>
                      </a:cubicBezTo>
                      <a:cubicBezTo>
                        <a:pt x="44" y="10"/>
                        <a:pt x="40" y="15"/>
                        <a:pt x="40" y="20"/>
                      </a:cubicBezTo>
                      <a:cubicBezTo>
                        <a:pt x="40" y="21"/>
                        <a:pt x="40" y="21"/>
                        <a:pt x="40" y="21"/>
                      </a:cubicBezTo>
                      <a:cubicBezTo>
                        <a:pt x="40" y="25"/>
                        <a:pt x="43" y="29"/>
                        <a:pt x="47" y="31"/>
                      </a:cubicBezTo>
                      <a:cubicBezTo>
                        <a:pt x="49" y="32"/>
                        <a:pt x="50" y="33"/>
                        <a:pt x="52" y="33"/>
                      </a:cubicBezTo>
                      <a:cubicBezTo>
                        <a:pt x="52" y="33"/>
                        <a:pt x="52" y="33"/>
                        <a:pt x="52" y="33"/>
                      </a:cubicBezTo>
                      <a:cubicBezTo>
                        <a:pt x="53" y="34"/>
                        <a:pt x="53" y="34"/>
                        <a:pt x="53" y="35"/>
                      </a:cubicBezTo>
                      <a:cubicBezTo>
                        <a:pt x="53" y="36"/>
                        <a:pt x="52" y="37"/>
                        <a:pt x="52" y="38"/>
                      </a:cubicBezTo>
                      <a:cubicBezTo>
                        <a:pt x="51" y="38"/>
                        <a:pt x="50" y="39"/>
                        <a:pt x="50" y="39"/>
                      </a:cubicBezTo>
                      <a:cubicBezTo>
                        <a:pt x="49" y="35"/>
                        <a:pt x="46" y="31"/>
                        <a:pt x="43" y="29"/>
                      </a:cubicBezTo>
                      <a:cubicBezTo>
                        <a:pt x="41" y="29"/>
                        <a:pt x="40" y="28"/>
                        <a:pt x="38" y="28"/>
                      </a:cubicBezTo>
                      <a:cubicBezTo>
                        <a:pt x="38" y="28"/>
                        <a:pt x="38" y="27"/>
                        <a:pt x="38" y="27"/>
                      </a:cubicBezTo>
                      <a:cubicBezTo>
                        <a:pt x="35" y="22"/>
                        <a:pt x="31" y="20"/>
                        <a:pt x="25" y="19"/>
                      </a:cubicBezTo>
                      <a:cubicBezTo>
                        <a:pt x="19" y="19"/>
                        <a:pt x="14" y="22"/>
                        <a:pt x="11" y="26"/>
                      </a:cubicBezTo>
                      <a:cubicBezTo>
                        <a:pt x="10" y="29"/>
                        <a:pt x="9" y="31"/>
                        <a:pt x="9" y="34"/>
                      </a:cubicBezTo>
                      <a:cubicBezTo>
                        <a:pt x="9" y="35"/>
                        <a:pt x="9" y="36"/>
                        <a:pt x="10" y="38"/>
                      </a:cubicBezTo>
                      <a:cubicBezTo>
                        <a:pt x="10" y="40"/>
                        <a:pt x="12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5"/>
                        <a:pt x="17" y="46"/>
                        <a:pt x="17" y="46"/>
                      </a:cubicBezTo>
                      <a:cubicBezTo>
                        <a:pt x="16" y="48"/>
                        <a:pt x="14" y="50"/>
                        <a:pt x="11" y="50"/>
                      </a:cubicBezTo>
                      <a:cubicBezTo>
                        <a:pt x="9" y="50"/>
                        <a:pt x="6" y="48"/>
                        <a:pt x="5" y="46"/>
                      </a:cubicBezTo>
                      <a:cubicBezTo>
                        <a:pt x="5" y="45"/>
                        <a:pt x="4" y="44"/>
                        <a:pt x="3" y="44"/>
                      </a:cubicBezTo>
                      <a:cubicBezTo>
                        <a:pt x="5" y="42"/>
                        <a:pt x="6" y="40"/>
                        <a:pt x="6" y="38"/>
                      </a:cubicBezTo>
                      <a:cubicBezTo>
                        <a:pt x="6" y="37"/>
                        <a:pt x="6" y="36"/>
                        <a:pt x="6" y="35"/>
                      </a:cubicBezTo>
                      <a:cubicBezTo>
                        <a:pt x="6" y="34"/>
                        <a:pt x="5" y="34"/>
                        <a:pt x="5" y="33"/>
                      </a:cubicBezTo>
                      <a:cubicBezTo>
                        <a:pt x="5" y="33"/>
                        <a:pt x="5" y="32"/>
                        <a:pt x="5" y="32"/>
                      </a:cubicBezTo>
                      <a:cubicBezTo>
                        <a:pt x="5" y="32"/>
                        <a:pt x="6" y="31"/>
                        <a:pt x="6" y="31"/>
                      </a:cubicBezTo>
                      <a:cubicBezTo>
                        <a:pt x="6" y="30"/>
                        <a:pt x="6" y="30"/>
                        <a:pt x="6" y="29"/>
                      </a:cubicBezTo>
                      <a:cubicBezTo>
                        <a:pt x="6" y="27"/>
                        <a:pt x="6" y="26"/>
                        <a:pt x="6" y="24"/>
                      </a:cubicBezTo>
                      <a:cubicBezTo>
                        <a:pt x="5" y="23"/>
                        <a:pt x="5" y="22"/>
                        <a:pt x="4" y="21"/>
                      </a:cubicBezTo>
                      <a:cubicBezTo>
                        <a:pt x="4" y="21"/>
                        <a:pt x="3" y="20"/>
                        <a:pt x="3" y="20"/>
                      </a:cubicBezTo>
                      <a:cubicBezTo>
                        <a:pt x="4" y="19"/>
                        <a:pt x="4" y="17"/>
                        <a:pt x="4" y="16"/>
                      </a:cubicBezTo>
                      <a:cubicBezTo>
                        <a:pt x="4" y="14"/>
                        <a:pt x="3" y="12"/>
                        <a:pt x="5" y="11"/>
                      </a:cubicBezTo>
                      <a:cubicBezTo>
                        <a:pt x="5" y="11"/>
                        <a:pt x="5" y="10"/>
                        <a:pt x="6" y="10"/>
                      </a:cubicBezTo>
                      <a:cubicBezTo>
                        <a:pt x="7" y="9"/>
                        <a:pt x="9" y="9"/>
                        <a:pt x="11" y="10"/>
                      </a:cubicBezTo>
                      <a:cubicBezTo>
                        <a:pt x="12" y="10"/>
                        <a:pt x="12" y="10"/>
                        <a:pt x="13" y="11"/>
                      </a:cubicBezTo>
                      <a:cubicBezTo>
                        <a:pt x="13" y="11"/>
                        <a:pt x="14" y="12"/>
                        <a:pt x="14" y="12"/>
                      </a:cubicBezTo>
                      <a:cubicBezTo>
                        <a:pt x="16" y="13"/>
                        <a:pt x="17" y="14"/>
                        <a:pt x="19" y="14"/>
                      </a:cubicBezTo>
                      <a:cubicBezTo>
                        <a:pt x="20" y="15"/>
                        <a:pt x="22" y="15"/>
                        <a:pt x="23" y="15"/>
                      </a:cubicBezTo>
                      <a:cubicBezTo>
                        <a:pt x="24" y="15"/>
                        <a:pt x="24" y="15"/>
                        <a:pt x="24" y="15"/>
                      </a:cubicBezTo>
                      <a:cubicBezTo>
                        <a:pt x="28" y="14"/>
                        <a:pt x="32" y="11"/>
                        <a:pt x="33" y="7"/>
                      </a:cubicBezTo>
                      <a:cubicBezTo>
                        <a:pt x="33" y="7"/>
                        <a:pt x="33" y="6"/>
                        <a:pt x="33" y="6"/>
                      </a:cubicBezTo>
                      <a:cubicBezTo>
                        <a:pt x="34" y="6"/>
                        <a:pt x="34" y="6"/>
                        <a:pt x="35" y="6"/>
                      </a:cubicBezTo>
                      <a:cubicBezTo>
                        <a:pt x="36" y="7"/>
                        <a:pt x="38" y="6"/>
                        <a:pt x="40" y="5"/>
                      </a:cubicBezTo>
                      <a:cubicBezTo>
                        <a:pt x="40" y="5"/>
                        <a:pt x="40" y="4"/>
                        <a:pt x="40" y="4"/>
                      </a:cubicBezTo>
                      <a:cubicBezTo>
                        <a:pt x="40" y="4"/>
                        <a:pt x="40" y="4"/>
                        <a:pt x="40" y="4"/>
                      </a:cubicBezTo>
                      <a:cubicBezTo>
                        <a:pt x="41" y="3"/>
                        <a:pt x="41" y="3"/>
                        <a:pt x="4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/>
                  <a:endParaRPr lang="zh-CN" altLang="en-US">
                    <a:latin typeface="思源宋体" panose="02020700000000000000" charset="-122"/>
                    <a:ea typeface="思源宋体" panose="02020700000000000000" charset="-122"/>
                    <a:sym typeface="李旭科钢笔行书v1.0" panose="02000603000000000000" pitchFamily="2" charset="-122"/>
                  </a:endParaRPr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5222935" y="2006389"/>
                  <a:ext cx="187325" cy="122237"/>
                </a:xfrm>
                <a:custGeom>
                  <a:avLst/>
                  <a:gdLst>
                    <a:gd name="T0" fmla="*/ 7 w 17"/>
                    <a:gd name="T1" fmla="*/ 0 h 11"/>
                    <a:gd name="T2" fmla="*/ 7 w 17"/>
                    <a:gd name="T3" fmla="*/ 2 h 11"/>
                    <a:gd name="T4" fmla="*/ 1 w 17"/>
                    <a:gd name="T5" fmla="*/ 6 h 11"/>
                    <a:gd name="T6" fmla="*/ 0 w 17"/>
                    <a:gd name="T7" fmla="*/ 7 h 11"/>
                    <a:gd name="T8" fmla="*/ 2 w 17"/>
                    <a:gd name="T9" fmla="*/ 8 h 11"/>
                    <a:gd name="T10" fmla="*/ 5 w 17"/>
                    <a:gd name="T11" fmla="*/ 10 h 11"/>
                    <a:gd name="T12" fmla="*/ 5 w 17"/>
                    <a:gd name="T13" fmla="*/ 11 h 11"/>
                    <a:gd name="T14" fmla="*/ 10 w 17"/>
                    <a:gd name="T15" fmla="*/ 11 h 11"/>
                    <a:gd name="T16" fmla="*/ 12 w 17"/>
                    <a:gd name="T17" fmla="*/ 10 h 11"/>
                    <a:gd name="T18" fmla="*/ 14 w 17"/>
                    <a:gd name="T19" fmla="*/ 9 h 11"/>
                    <a:gd name="T20" fmla="*/ 15 w 17"/>
                    <a:gd name="T21" fmla="*/ 8 h 11"/>
                    <a:gd name="T22" fmla="*/ 16 w 17"/>
                    <a:gd name="T23" fmla="*/ 6 h 11"/>
                    <a:gd name="T24" fmla="*/ 16 w 17"/>
                    <a:gd name="T25" fmla="*/ 2 h 11"/>
                    <a:gd name="T26" fmla="*/ 14 w 17"/>
                    <a:gd name="T27" fmla="*/ 0 h 11"/>
                    <a:gd name="T28" fmla="*/ 11 w 17"/>
                    <a:gd name="T29" fmla="*/ 0 h 11"/>
                    <a:gd name="T30" fmla="*/ 11 w 17"/>
                    <a:gd name="T31" fmla="*/ 0 h 11"/>
                    <a:gd name="T32" fmla="*/ 8 w 17"/>
                    <a:gd name="T33" fmla="*/ 0 h 11"/>
                    <a:gd name="T34" fmla="*/ 8 w 17"/>
                    <a:gd name="T35" fmla="*/ 0 h 11"/>
                    <a:gd name="T36" fmla="*/ 7 w 17"/>
                    <a:gd name="T37" fmla="*/ 0 h 11"/>
                    <a:gd name="T38" fmla="*/ 11 w 17"/>
                    <a:gd name="T39" fmla="*/ 1 h 11"/>
                    <a:gd name="T40" fmla="*/ 11 w 17"/>
                    <a:gd name="T41" fmla="*/ 1 h 11"/>
                    <a:gd name="T42" fmla="*/ 13 w 17"/>
                    <a:gd name="T43" fmla="*/ 2 h 11"/>
                    <a:gd name="T44" fmla="*/ 15 w 17"/>
                    <a:gd name="T45" fmla="*/ 5 h 11"/>
                    <a:gd name="T46" fmla="*/ 13 w 17"/>
                    <a:gd name="T47" fmla="*/ 8 h 11"/>
                    <a:gd name="T48" fmla="*/ 11 w 17"/>
                    <a:gd name="T49" fmla="*/ 9 h 11"/>
                    <a:gd name="T50" fmla="*/ 9 w 17"/>
                    <a:gd name="T51" fmla="*/ 9 h 11"/>
                    <a:gd name="T52" fmla="*/ 6 w 17"/>
                    <a:gd name="T53" fmla="*/ 9 h 11"/>
                    <a:gd name="T54" fmla="*/ 4 w 17"/>
                    <a:gd name="T55" fmla="*/ 8 h 11"/>
                    <a:gd name="T56" fmla="*/ 3 w 17"/>
                    <a:gd name="T57" fmla="*/ 7 h 11"/>
                    <a:gd name="T58" fmla="*/ 8 w 17"/>
                    <a:gd name="T59" fmla="*/ 3 h 11"/>
                    <a:gd name="T60" fmla="*/ 9 w 17"/>
                    <a:gd name="T61" fmla="*/ 2 h 11"/>
                    <a:gd name="T62" fmla="*/ 11 w 17"/>
                    <a:gd name="T63" fmla="*/ 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7" h="11">
                      <a:moveTo>
                        <a:pt x="7" y="0"/>
                      </a:move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4"/>
                        <a:pt x="4" y="5"/>
                        <a:pt x="1" y="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9"/>
                        <a:pt x="4" y="10"/>
                        <a:pt x="5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7" y="11"/>
                        <a:pt x="8" y="11"/>
                        <a:pt x="10" y="11"/>
                      </a:cubicBezTo>
                      <a:cubicBezTo>
                        <a:pt x="10" y="11"/>
                        <a:pt x="11" y="11"/>
                        <a:pt x="12" y="10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5" y="8"/>
                      </a:cubicBezTo>
                      <a:cubicBezTo>
                        <a:pt x="15" y="7"/>
                        <a:pt x="16" y="7"/>
                        <a:pt x="16" y="6"/>
                      </a:cubicBezTo>
                      <a:cubicBezTo>
                        <a:pt x="17" y="5"/>
                        <a:pt x="16" y="3"/>
                        <a:pt x="16" y="2"/>
                      </a:cubicBezTo>
                      <a:cubicBezTo>
                        <a:pt x="15" y="1"/>
                        <a:pt x="14" y="1"/>
                        <a:pt x="14" y="0"/>
                      </a:cubicBezTo>
                      <a:cubicBezTo>
                        <a:pt x="13" y="0"/>
                        <a:pt x="12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0" y="0"/>
                        <a:pt x="9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lnTo>
                        <a:pt x="7" y="0"/>
                      </a:lnTo>
                      <a:close/>
                      <a:moveTo>
                        <a:pt x="11" y="1"/>
                      </a:move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2" y="1"/>
                        <a:pt x="12" y="1"/>
                        <a:pt x="13" y="2"/>
                      </a:cubicBezTo>
                      <a:cubicBezTo>
                        <a:pt x="14" y="2"/>
                        <a:pt x="15" y="3"/>
                        <a:pt x="15" y="5"/>
                      </a:cubicBezTo>
                      <a:cubicBezTo>
                        <a:pt x="14" y="6"/>
                        <a:pt x="14" y="7"/>
                        <a:pt x="13" y="8"/>
                      </a:cubicBezTo>
                      <a:cubicBezTo>
                        <a:pt x="11" y="9"/>
                        <a:pt x="11" y="9"/>
                        <a:pt x="11" y="9"/>
                      </a:cubicBezTo>
                      <a:cubicBezTo>
                        <a:pt x="11" y="9"/>
                        <a:pt x="10" y="9"/>
                        <a:pt x="9" y="9"/>
                      </a:cubicBezTo>
                      <a:cubicBezTo>
                        <a:pt x="8" y="10"/>
                        <a:pt x="7" y="9"/>
                        <a:pt x="6" y="9"/>
                      </a:cubicBezTo>
                      <a:cubicBezTo>
                        <a:pt x="6" y="9"/>
                        <a:pt x="4" y="8"/>
                        <a:pt x="4" y="8"/>
                      </a:cubicBezTo>
                      <a:cubicBezTo>
                        <a:pt x="4" y="8"/>
                        <a:pt x="3" y="7"/>
                        <a:pt x="3" y="7"/>
                      </a:cubicBezTo>
                      <a:cubicBezTo>
                        <a:pt x="6" y="6"/>
                        <a:pt x="7" y="5"/>
                        <a:pt x="8" y="3"/>
                      </a:cubicBezTo>
                      <a:cubicBezTo>
                        <a:pt x="8" y="3"/>
                        <a:pt x="9" y="2"/>
                        <a:pt x="9" y="2"/>
                      </a:cubicBezTo>
                      <a:cubicBezTo>
                        <a:pt x="10" y="2"/>
                        <a:pt x="10" y="2"/>
                        <a:pt x="1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/>
                  <a:endParaRPr lang="zh-CN" altLang="en-US">
                    <a:latin typeface="思源宋体" panose="02020700000000000000" charset="-122"/>
                    <a:ea typeface="思源宋体" panose="02020700000000000000" charset="-122"/>
                    <a:sym typeface="李旭科钢笔行书v1.0" panose="02000603000000000000" pitchFamily="2" charset="-122"/>
                  </a:endParaRPr>
                </a:p>
              </p:txBody>
            </p:sp>
            <p:sp>
              <p:nvSpPr>
                <p:cNvPr id="47" name="Freeform 11"/>
                <p:cNvSpPr>
                  <a:spLocks noEditPoints="1"/>
                </p:cNvSpPr>
                <p:nvPr/>
              </p:nvSpPr>
              <p:spPr bwMode="auto">
                <a:xfrm>
                  <a:off x="3919598" y="1680951"/>
                  <a:ext cx="942975" cy="436562"/>
                </a:xfrm>
                <a:custGeom>
                  <a:avLst/>
                  <a:gdLst>
                    <a:gd name="T0" fmla="*/ 86 w 86"/>
                    <a:gd name="T1" fmla="*/ 3 h 39"/>
                    <a:gd name="T2" fmla="*/ 69 w 86"/>
                    <a:gd name="T3" fmla="*/ 1 h 39"/>
                    <a:gd name="T4" fmla="*/ 60 w 86"/>
                    <a:gd name="T5" fmla="*/ 8 h 39"/>
                    <a:gd name="T6" fmla="*/ 55 w 86"/>
                    <a:gd name="T7" fmla="*/ 16 h 39"/>
                    <a:gd name="T8" fmla="*/ 50 w 86"/>
                    <a:gd name="T9" fmla="*/ 13 h 39"/>
                    <a:gd name="T10" fmla="*/ 20 w 86"/>
                    <a:gd name="T11" fmla="*/ 16 h 39"/>
                    <a:gd name="T12" fmla="*/ 18 w 86"/>
                    <a:gd name="T13" fmla="*/ 18 h 39"/>
                    <a:gd name="T14" fmla="*/ 3 w 86"/>
                    <a:gd name="T15" fmla="*/ 27 h 39"/>
                    <a:gd name="T16" fmla="*/ 1 w 86"/>
                    <a:gd name="T17" fmla="*/ 28 h 39"/>
                    <a:gd name="T18" fmla="*/ 6 w 86"/>
                    <a:gd name="T19" fmla="*/ 31 h 39"/>
                    <a:gd name="T20" fmla="*/ 20 w 86"/>
                    <a:gd name="T21" fmla="*/ 29 h 39"/>
                    <a:gd name="T22" fmla="*/ 32 w 86"/>
                    <a:gd name="T23" fmla="*/ 22 h 39"/>
                    <a:gd name="T24" fmla="*/ 44 w 86"/>
                    <a:gd name="T25" fmla="*/ 22 h 39"/>
                    <a:gd name="T26" fmla="*/ 46 w 86"/>
                    <a:gd name="T27" fmla="*/ 22 h 39"/>
                    <a:gd name="T28" fmla="*/ 53 w 86"/>
                    <a:gd name="T29" fmla="*/ 17 h 39"/>
                    <a:gd name="T30" fmla="*/ 57 w 86"/>
                    <a:gd name="T31" fmla="*/ 16 h 39"/>
                    <a:gd name="T32" fmla="*/ 66 w 86"/>
                    <a:gd name="T33" fmla="*/ 24 h 39"/>
                    <a:gd name="T34" fmla="*/ 64 w 86"/>
                    <a:gd name="T35" fmla="*/ 30 h 39"/>
                    <a:gd name="T36" fmla="*/ 63 w 86"/>
                    <a:gd name="T37" fmla="*/ 31 h 39"/>
                    <a:gd name="T38" fmla="*/ 66 w 86"/>
                    <a:gd name="T39" fmla="*/ 34 h 39"/>
                    <a:gd name="T40" fmla="*/ 67 w 86"/>
                    <a:gd name="T41" fmla="*/ 36 h 39"/>
                    <a:gd name="T42" fmla="*/ 76 w 86"/>
                    <a:gd name="T43" fmla="*/ 39 h 39"/>
                    <a:gd name="T44" fmla="*/ 80 w 86"/>
                    <a:gd name="T45" fmla="*/ 38 h 39"/>
                    <a:gd name="T46" fmla="*/ 78 w 86"/>
                    <a:gd name="T47" fmla="*/ 32 h 39"/>
                    <a:gd name="T48" fmla="*/ 81 w 86"/>
                    <a:gd name="T49" fmla="*/ 25 h 39"/>
                    <a:gd name="T50" fmla="*/ 81 w 86"/>
                    <a:gd name="T51" fmla="*/ 24 h 39"/>
                    <a:gd name="T52" fmla="*/ 77 w 86"/>
                    <a:gd name="T53" fmla="*/ 15 h 39"/>
                    <a:gd name="T54" fmla="*/ 84 w 86"/>
                    <a:gd name="T55" fmla="*/ 4 h 39"/>
                    <a:gd name="T56" fmla="*/ 45 w 86"/>
                    <a:gd name="T57" fmla="*/ 20 h 39"/>
                    <a:gd name="T58" fmla="*/ 40 w 86"/>
                    <a:gd name="T59" fmla="*/ 19 h 39"/>
                    <a:gd name="T60" fmla="*/ 24 w 86"/>
                    <a:gd name="T61" fmla="*/ 24 h 39"/>
                    <a:gd name="T62" fmla="*/ 12 w 86"/>
                    <a:gd name="T63" fmla="*/ 27 h 39"/>
                    <a:gd name="T64" fmla="*/ 22 w 86"/>
                    <a:gd name="T65" fmla="*/ 17 h 39"/>
                    <a:gd name="T66" fmla="*/ 26 w 86"/>
                    <a:gd name="T67" fmla="*/ 12 h 39"/>
                    <a:gd name="T68" fmla="*/ 50 w 86"/>
                    <a:gd name="T69" fmla="*/ 15 h 39"/>
                    <a:gd name="T70" fmla="*/ 47 w 86"/>
                    <a:gd name="T71" fmla="*/ 18 h 39"/>
                    <a:gd name="T72" fmla="*/ 75 w 86"/>
                    <a:gd name="T73" fmla="*/ 15 h 39"/>
                    <a:gd name="T74" fmla="*/ 79 w 86"/>
                    <a:gd name="T75" fmla="*/ 24 h 39"/>
                    <a:gd name="T76" fmla="*/ 77 w 86"/>
                    <a:gd name="T77" fmla="*/ 32 h 39"/>
                    <a:gd name="T78" fmla="*/ 76 w 86"/>
                    <a:gd name="T79" fmla="*/ 37 h 39"/>
                    <a:gd name="T80" fmla="*/ 68 w 86"/>
                    <a:gd name="T81" fmla="*/ 35 h 39"/>
                    <a:gd name="T82" fmla="*/ 67 w 86"/>
                    <a:gd name="T83" fmla="*/ 33 h 39"/>
                    <a:gd name="T84" fmla="*/ 68 w 86"/>
                    <a:gd name="T85" fmla="*/ 25 h 39"/>
                    <a:gd name="T86" fmla="*/ 63 w 86"/>
                    <a:gd name="T87" fmla="*/ 16 h 39"/>
                    <a:gd name="T88" fmla="*/ 59 w 86"/>
                    <a:gd name="T89" fmla="*/ 14 h 39"/>
                    <a:gd name="T90" fmla="*/ 60 w 86"/>
                    <a:gd name="T91" fmla="*/ 11 h 39"/>
                    <a:gd name="T92" fmla="*/ 66 w 86"/>
                    <a:gd name="T93" fmla="*/ 4 h 39"/>
                    <a:gd name="T94" fmla="*/ 82 w 86"/>
                    <a:gd name="T95" fmla="*/ 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6" h="39">
                      <a:moveTo>
                        <a:pt x="84" y="4"/>
                      </a:moveTo>
                      <a:cubicBezTo>
                        <a:pt x="86" y="3"/>
                        <a:pt x="86" y="3"/>
                        <a:pt x="86" y="3"/>
                      </a:cubicBezTo>
                      <a:cubicBezTo>
                        <a:pt x="84" y="2"/>
                        <a:pt x="84" y="2"/>
                        <a:pt x="84" y="2"/>
                      </a:cubicBezTo>
                      <a:cubicBezTo>
                        <a:pt x="79" y="0"/>
                        <a:pt x="73" y="0"/>
                        <a:pt x="69" y="1"/>
                      </a:cubicBezTo>
                      <a:cubicBezTo>
                        <a:pt x="67" y="2"/>
                        <a:pt x="65" y="3"/>
                        <a:pt x="63" y="5"/>
                      </a:cubicBezTo>
                      <a:cubicBezTo>
                        <a:pt x="62" y="6"/>
                        <a:pt x="61" y="7"/>
                        <a:pt x="60" y="8"/>
                      </a:cubicBezTo>
                      <a:cubicBezTo>
                        <a:pt x="59" y="10"/>
                        <a:pt x="59" y="11"/>
                        <a:pt x="58" y="13"/>
                      </a:cubicBezTo>
                      <a:cubicBezTo>
                        <a:pt x="57" y="14"/>
                        <a:pt x="56" y="15"/>
                        <a:pt x="55" y="16"/>
                      </a:cubicBezTo>
                      <a:cubicBezTo>
                        <a:pt x="54" y="16"/>
                        <a:pt x="53" y="15"/>
                        <a:pt x="53" y="15"/>
                      </a:cubicBezTo>
                      <a:cubicBezTo>
                        <a:pt x="52" y="15"/>
                        <a:pt x="51" y="14"/>
                        <a:pt x="50" y="13"/>
                      </a:cubicBezTo>
                      <a:cubicBezTo>
                        <a:pt x="47" y="11"/>
                        <a:pt x="34" y="2"/>
                        <a:pt x="24" y="11"/>
                      </a:cubicBezTo>
                      <a:cubicBezTo>
                        <a:pt x="23" y="13"/>
                        <a:pt x="22" y="14"/>
                        <a:pt x="20" y="1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18" y="18"/>
                        <a:pt x="18" y="18"/>
                        <a:pt x="18" y="18"/>
                      </a:cubicBezTo>
                      <a:cubicBezTo>
                        <a:pt x="16" y="22"/>
                        <a:pt x="13" y="24"/>
                        <a:pt x="11" y="25"/>
                      </a:cubicBezTo>
                      <a:cubicBezTo>
                        <a:pt x="8" y="26"/>
                        <a:pt x="6" y="27"/>
                        <a:pt x="3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28"/>
                        <a:pt x="1" y="28"/>
                        <a:pt x="1" y="28"/>
                      </a:cubicBezTo>
                      <a:cubicBezTo>
                        <a:pt x="2" y="29"/>
                        <a:pt x="3" y="29"/>
                        <a:pt x="3" y="30"/>
                      </a:cubicBezTo>
                      <a:cubicBezTo>
                        <a:pt x="4" y="30"/>
                        <a:pt x="5" y="30"/>
                        <a:pt x="6" y="31"/>
                      </a:cubicBezTo>
                      <a:cubicBezTo>
                        <a:pt x="8" y="31"/>
                        <a:pt x="9" y="31"/>
                        <a:pt x="11" y="31"/>
                      </a:cubicBezTo>
                      <a:cubicBezTo>
                        <a:pt x="14" y="32"/>
                        <a:pt x="17" y="31"/>
                        <a:pt x="20" y="29"/>
                      </a:cubicBezTo>
                      <a:cubicBezTo>
                        <a:pt x="22" y="28"/>
                        <a:pt x="23" y="27"/>
                        <a:pt x="25" y="26"/>
                      </a:cubicBezTo>
                      <a:cubicBezTo>
                        <a:pt x="27" y="24"/>
                        <a:pt x="29" y="23"/>
                        <a:pt x="32" y="22"/>
                      </a:cubicBezTo>
                      <a:cubicBezTo>
                        <a:pt x="34" y="21"/>
                        <a:pt x="37" y="21"/>
                        <a:pt x="40" y="21"/>
                      </a:cubicBezTo>
                      <a:cubicBezTo>
                        <a:pt x="42" y="21"/>
                        <a:pt x="43" y="21"/>
                        <a:pt x="44" y="22"/>
                      </a:cubicBezTo>
                      <a:cubicBezTo>
                        <a:pt x="46" y="22"/>
                        <a:pt x="46" y="22"/>
                        <a:pt x="46" y="22"/>
                      </a:cubicBezTo>
                      <a:cubicBezTo>
                        <a:pt x="46" y="22"/>
                        <a:pt x="46" y="22"/>
                        <a:pt x="46" y="22"/>
                      </a:cubicBezTo>
                      <a:cubicBezTo>
                        <a:pt x="47" y="21"/>
                        <a:pt x="48" y="20"/>
                        <a:pt x="48" y="19"/>
                      </a:cubicBezTo>
                      <a:cubicBezTo>
                        <a:pt x="50" y="18"/>
                        <a:pt x="51" y="17"/>
                        <a:pt x="53" y="17"/>
                      </a:cubicBezTo>
                      <a:cubicBezTo>
                        <a:pt x="55" y="16"/>
                        <a:pt x="55" y="16"/>
                        <a:pt x="55" y="16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9" y="16"/>
                        <a:pt x="61" y="17"/>
                        <a:pt x="62" y="18"/>
                      </a:cubicBezTo>
                      <a:cubicBezTo>
                        <a:pt x="64" y="19"/>
                        <a:pt x="66" y="21"/>
                        <a:pt x="66" y="24"/>
                      </a:cubicBezTo>
                      <a:cubicBezTo>
                        <a:pt x="66" y="25"/>
                        <a:pt x="66" y="25"/>
                        <a:pt x="66" y="25"/>
                      </a:cubicBezTo>
                      <a:cubicBezTo>
                        <a:pt x="66" y="27"/>
                        <a:pt x="65" y="29"/>
                        <a:pt x="64" y="30"/>
                      </a:cubicBez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63" y="31"/>
                        <a:pt x="63" y="31"/>
                        <a:pt x="63" y="31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5" y="32"/>
                        <a:pt x="66" y="34"/>
                        <a:pt x="66" y="34"/>
                      </a:cubicBezTo>
                      <a:cubicBezTo>
                        <a:pt x="66" y="34"/>
                        <a:pt x="66" y="35"/>
                        <a:pt x="66" y="35"/>
                      </a:cubicBezTo>
                      <a:cubicBezTo>
                        <a:pt x="67" y="35"/>
                        <a:pt x="67" y="36"/>
                        <a:pt x="67" y="36"/>
                      </a:cubicBezTo>
                      <a:cubicBezTo>
                        <a:pt x="67" y="36"/>
                        <a:pt x="68" y="37"/>
                        <a:pt x="71" y="38"/>
                      </a:cubicBezTo>
                      <a:cubicBezTo>
                        <a:pt x="72" y="39"/>
                        <a:pt x="74" y="39"/>
                        <a:pt x="76" y="39"/>
                      </a:cubicBezTo>
                      <a:cubicBezTo>
                        <a:pt x="77" y="39"/>
                        <a:pt x="78" y="38"/>
                        <a:pt x="79" y="38"/>
                      </a:cubicBezTo>
                      <a:cubicBezTo>
                        <a:pt x="80" y="38"/>
                        <a:pt x="80" y="38"/>
                        <a:pt x="80" y="38"/>
                      </a:cubicBezTo>
                      <a:cubicBezTo>
                        <a:pt x="79" y="37"/>
                        <a:pt x="79" y="37"/>
                        <a:pt x="79" y="37"/>
                      </a:cubicBezTo>
                      <a:cubicBezTo>
                        <a:pt x="79" y="35"/>
                        <a:pt x="78" y="34"/>
                        <a:pt x="78" y="32"/>
                      </a:cubicBezTo>
                      <a:cubicBezTo>
                        <a:pt x="78" y="31"/>
                        <a:pt x="78" y="31"/>
                        <a:pt x="78" y="31"/>
                      </a:cubicBezTo>
                      <a:cubicBezTo>
                        <a:pt x="79" y="29"/>
                        <a:pt x="79" y="27"/>
                        <a:pt x="81" y="25"/>
                      </a:cubicBez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1" y="24"/>
                        <a:pt x="81" y="24"/>
                        <a:pt x="81" y="24"/>
                      </a:cubicBezTo>
                      <a:cubicBezTo>
                        <a:pt x="80" y="23"/>
                        <a:pt x="79" y="22"/>
                        <a:pt x="79" y="21"/>
                      </a:cubicBezTo>
                      <a:cubicBezTo>
                        <a:pt x="78" y="19"/>
                        <a:pt x="77" y="17"/>
                        <a:pt x="77" y="15"/>
                      </a:cubicBezTo>
                      <a:cubicBezTo>
                        <a:pt x="77" y="12"/>
                        <a:pt x="78" y="10"/>
                        <a:pt x="80" y="7"/>
                      </a:cubicBezTo>
                      <a:cubicBezTo>
                        <a:pt x="81" y="6"/>
                        <a:pt x="83" y="5"/>
                        <a:pt x="84" y="4"/>
                      </a:cubicBezTo>
                      <a:close/>
                      <a:moveTo>
                        <a:pt x="47" y="18"/>
                      </a:moveTo>
                      <a:cubicBezTo>
                        <a:pt x="46" y="18"/>
                        <a:pt x="46" y="19"/>
                        <a:pt x="45" y="20"/>
                      </a:cubicBezTo>
                      <a:cubicBezTo>
                        <a:pt x="45" y="20"/>
                        <a:pt x="45" y="20"/>
                        <a:pt x="45" y="20"/>
                      </a:cubicBezTo>
                      <a:cubicBezTo>
                        <a:pt x="44" y="20"/>
                        <a:pt x="42" y="19"/>
                        <a:pt x="40" y="19"/>
                      </a:cubicBezTo>
                      <a:cubicBezTo>
                        <a:pt x="37" y="19"/>
                        <a:pt x="34" y="19"/>
                        <a:pt x="31" y="20"/>
                      </a:cubicBezTo>
                      <a:cubicBezTo>
                        <a:pt x="28" y="21"/>
                        <a:pt x="26" y="23"/>
                        <a:pt x="24" y="24"/>
                      </a:cubicBezTo>
                      <a:cubicBezTo>
                        <a:pt x="17" y="30"/>
                        <a:pt x="12" y="31"/>
                        <a:pt x="6" y="28"/>
                      </a:cubicBezTo>
                      <a:cubicBezTo>
                        <a:pt x="8" y="28"/>
                        <a:pt x="10" y="28"/>
                        <a:pt x="12" y="27"/>
                      </a:cubicBezTo>
                      <a:cubicBezTo>
                        <a:pt x="15" y="25"/>
                        <a:pt x="17" y="23"/>
                        <a:pt x="20" y="20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5"/>
                        <a:pt x="24" y="14"/>
                        <a:pt x="26" y="12"/>
                      </a:cubicBezTo>
                      <a:cubicBezTo>
                        <a:pt x="34" y="5"/>
                        <a:pt x="46" y="12"/>
                        <a:pt x="49" y="15"/>
                      </a:cubicBezTo>
                      <a:cubicBezTo>
                        <a:pt x="50" y="15"/>
                        <a:pt x="50" y="15"/>
                        <a:pt x="50" y="15"/>
                      </a:cubicBezTo>
                      <a:cubicBezTo>
                        <a:pt x="50" y="15"/>
                        <a:pt x="50" y="15"/>
                        <a:pt x="50" y="16"/>
                      </a:cubicBezTo>
                      <a:cubicBezTo>
                        <a:pt x="49" y="16"/>
                        <a:pt x="48" y="17"/>
                        <a:pt x="47" y="18"/>
                      </a:cubicBezTo>
                      <a:close/>
                      <a:moveTo>
                        <a:pt x="79" y="6"/>
                      </a:moveTo>
                      <a:cubicBezTo>
                        <a:pt x="76" y="9"/>
                        <a:pt x="75" y="12"/>
                        <a:pt x="75" y="15"/>
                      </a:cubicBezTo>
                      <a:cubicBezTo>
                        <a:pt x="75" y="18"/>
                        <a:pt x="76" y="20"/>
                        <a:pt x="77" y="22"/>
                      </a:cubicBezTo>
                      <a:cubicBezTo>
                        <a:pt x="78" y="23"/>
                        <a:pt x="78" y="24"/>
                        <a:pt x="79" y="24"/>
                      </a:cubicBezTo>
                      <a:cubicBezTo>
                        <a:pt x="78" y="26"/>
                        <a:pt x="77" y="29"/>
                        <a:pt x="77" y="31"/>
                      </a:cubicBezTo>
                      <a:cubicBezTo>
                        <a:pt x="77" y="32"/>
                        <a:pt x="77" y="32"/>
                        <a:pt x="77" y="32"/>
                      </a:cubicBezTo>
                      <a:cubicBezTo>
                        <a:pt x="77" y="34"/>
                        <a:pt x="77" y="35"/>
                        <a:pt x="78" y="37"/>
                      </a:cubicBezTo>
                      <a:cubicBezTo>
                        <a:pt x="77" y="37"/>
                        <a:pt x="77" y="37"/>
                        <a:pt x="76" y="37"/>
                      </a:cubicBezTo>
                      <a:cubicBezTo>
                        <a:pt x="74" y="37"/>
                        <a:pt x="73" y="37"/>
                        <a:pt x="71" y="37"/>
                      </a:cubicBezTo>
                      <a:cubicBezTo>
                        <a:pt x="70" y="36"/>
                        <a:pt x="69" y="36"/>
                        <a:pt x="68" y="35"/>
                      </a:cubicBezTo>
                      <a:cubicBezTo>
                        <a:pt x="68" y="35"/>
                        <a:pt x="68" y="34"/>
                        <a:pt x="68" y="34"/>
                      </a:cubicBezTo>
                      <a:cubicBezTo>
                        <a:pt x="68" y="34"/>
                        <a:pt x="67" y="33"/>
                        <a:pt x="67" y="33"/>
                      </a:cubicBezTo>
                      <a:cubicBezTo>
                        <a:pt x="67" y="33"/>
                        <a:pt x="67" y="32"/>
                        <a:pt x="66" y="31"/>
                      </a:cubicBezTo>
                      <a:cubicBezTo>
                        <a:pt x="67" y="29"/>
                        <a:pt x="68" y="27"/>
                        <a:pt x="68" y="25"/>
                      </a:cubicBezTo>
                      <a:cubicBezTo>
                        <a:pt x="68" y="24"/>
                        <a:pt x="68" y="24"/>
                        <a:pt x="68" y="24"/>
                      </a:cubicBezTo>
                      <a:cubicBezTo>
                        <a:pt x="67" y="21"/>
                        <a:pt x="66" y="18"/>
                        <a:pt x="63" y="16"/>
                      </a:cubicBezTo>
                      <a:cubicBezTo>
                        <a:pt x="62" y="16"/>
                        <a:pt x="60" y="15"/>
                        <a:pt x="59" y="15"/>
                      </a:cubicBezTo>
                      <a:cubicBezTo>
                        <a:pt x="59" y="14"/>
                        <a:pt x="59" y="14"/>
                        <a:pt x="59" y="14"/>
                      </a:cubicBezTo>
                      <a:cubicBezTo>
                        <a:pt x="59" y="14"/>
                        <a:pt x="59" y="13"/>
                        <a:pt x="59" y="13"/>
                      </a:cubicBezTo>
                      <a:cubicBezTo>
                        <a:pt x="60" y="12"/>
                        <a:pt x="60" y="12"/>
                        <a:pt x="60" y="11"/>
                      </a:cubicBezTo>
                      <a:cubicBezTo>
                        <a:pt x="61" y="11"/>
                        <a:pt x="61" y="10"/>
                        <a:pt x="62" y="9"/>
                      </a:cubicBezTo>
                      <a:cubicBezTo>
                        <a:pt x="63" y="7"/>
                        <a:pt x="64" y="6"/>
                        <a:pt x="66" y="4"/>
                      </a:cubicBezTo>
                      <a:cubicBezTo>
                        <a:pt x="67" y="4"/>
                        <a:pt x="68" y="3"/>
                        <a:pt x="69" y="3"/>
                      </a:cubicBezTo>
                      <a:cubicBezTo>
                        <a:pt x="73" y="2"/>
                        <a:pt x="78" y="2"/>
                        <a:pt x="82" y="3"/>
                      </a:cubicBezTo>
                      <a:cubicBezTo>
                        <a:pt x="81" y="4"/>
                        <a:pt x="80" y="5"/>
                        <a:pt x="79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/>
                  <a:endParaRPr lang="zh-CN" altLang="en-US">
                    <a:latin typeface="思源宋体" panose="02020700000000000000" charset="-122"/>
                    <a:ea typeface="思源宋体" panose="02020700000000000000" charset="-122"/>
                    <a:sym typeface="李旭科钢笔行书v1.0" panose="02000603000000000000" pitchFamily="2" charset="-122"/>
                  </a:endParaRPr>
                </a:p>
              </p:txBody>
            </p:sp>
            <p:sp>
              <p:nvSpPr>
                <p:cNvPr id="48" name="Freeform 12"/>
                <p:cNvSpPr>
                  <a:spLocks noEditPoints="1"/>
                </p:cNvSpPr>
                <p:nvPr/>
              </p:nvSpPr>
              <p:spPr bwMode="auto">
                <a:xfrm>
                  <a:off x="5618223" y="1680951"/>
                  <a:ext cx="963612" cy="436562"/>
                </a:xfrm>
                <a:custGeom>
                  <a:avLst/>
                  <a:gdLst>
                    <a:gd name="T0" fmla="*/ 79 w 88"/>
                    <a:gd name="T1" fmla="*/ 12 h 39"/>
                    <a:gd name="T2" fmla="*/ 63 w 88"/>
                    <a:gd name="T3" fmla="*/ 7 h 39"/>
                    <a:gd name="T4" fmla="*/ 55 w 88"/>
                    <a:gd name="T5" fmla="*/ 10 h 39"/>
                    <a:gd name="T6" fmla="*/ 46 w 88"/>
                    <a:gd name="T7" fmla="*/ 15 h 39"/>
                    <a:gd name="T8" fmla="*/ 40 w 88"/>
                    <a:gd name="T9" fmla="*/ 15 h 39"/>
                    <a:gd name="T10" fmla="*/ 36 w 88"/>
                    <a:gd name="T11" fmla="*/ 23 h 39"/>
                    <a:gd name="T12" fmla="*/ 32 w 88"/>
                    <a:gd name="T13" fmla="*/ 25 h 39"/>
                    <a:gd name="T14" fmla="*/ 26 w 88"/>
                    <a:gd name="T15" fmla="*/ 26 h 39"/>
                    <a:gd name="T16" fmla="*/ 17 w 88"/>
                    <a:gd name="T17" fmla="*/ 16 h 39"/>
                    <a:gd name="T18" fmla="*/ 19 w 88"/>
                    <a:gd name="T19" fmla="*/ 10 h 39"/>
                    <a:gd name="T20" fmla="*/ 18 w 88"/>
                    <a:gd name="T21" fmla="*/ 9 h 39"/>
                    <a:gd name="T22" fmla="*/ 4 w 88"/>
                    <a:gd name="T23" fmla="*/ 0 h 39"/>
                    <a:gd name="T24" fmla="*/ 6 w 88"/>
                    <a:gd name="T25" fmla="*/ 5 h 39"/>
                    <a:gd name="T26" fmla="*/ 9 w 88"/>
                    <a:gd name="T27" fmla="*/ 13 h 39"/>
                    <a:gd name="T28" fmla="*/ 4 w 88"/>
                    <a:gd name="T29" fmla="*/ 23 h 39"/>
                    <a:gd name="T30" fmla="*/ 3 w 88"/>
                    <a:gd name="T31" fmla="*/ 24 h 39"/>
                    <a:gd name="T32" fmla="*/ 1 w 88"/>
                    <a:gd name="T33" fmla="*/ 33 h 39"/>
                    <a:gd name="T34" fmla="*/ 1 w 88"/>
                    <a:gd name="T35" fmla="*/ 35 h 39"/>
                    <a:gd name="T36" fmla="*/ 20 w 88"/>
                    <a:gd name="T37" fmla="*/ 37 h 39"/>
                    <a:gd name="T38" fmla="*/ 27 w 88"/>
                    <a:gd name="T39" fmla="*/ 30 h 39"/>
                    <a:gd name="T40" fmla="*/ 30 w 88"/>
                    <a:gd name="T41" fmla="*/ 27 h 39"/>
                    <a:gd name="T42" fmla="*/ 34 w 88"/>
                    <a:gd name="T43" fmla="*/ 27 h 39"/>
                    <a:gd name="T44" fmla="*/ 66 w 88"/>
                    <a:gd name="T45" fmla="*/ 26 h 39"/>
                    <a:gd name="T46" fmla="*/ 71 w 88"/>
                    <a:gd name="T47" fmla="*/ 23 h 39"/>
                    <a:gd name="T48" fmla="*/ 84 w 88"/>
                    <a:gd name="T49" fmla="*/ 17 h 39"/>
                    <a:gd name="T50" fmla="*/ 88 w 88"/>
                    <a:gd name="T51" fmla="*/ 16 h 39"/>
                    <a:gd name="T52" fmla="*/ 26 w 88"/>
                    <a:gd name="T53" fmla="*/ 29 h 39"/>
                    <a:gd name="T54" fmla="*/ 23 w 88"/>
                    <a:gd name="T55" fmla="*/ 33 h 39"/>
                    <a:gd name="T56" fmla="*/ 17 w 88"/>
                    <a:gd name="T57" fmla="*/ 36 h 39"/>
                    <a:gd name="T58" fmla="*/ 5 w 88"/>
                    <a:gd name="T59" fmla="*/ 26 h 39"/>
                    <a:gd name="T60" fmla="*/ 5 w 88"/>
                    <a:gd name="T61" fmla="*/ 24 h 39"/>
                    <a:gd name="T62" fmla="*/ 11 w 88"/>
                    <a:gd name="T63" fmla="*/ 13 h 39"/>
                    <a:gd name="T64" fmla="*/ 14 w 88"/>
                    <a:gd name="T65" fmla="*/ 7 h 39"/>
                    <a:gd name="T66" fmla="*/ 16 w 88"/>
                    <a:gd name="T67" fmla="*/ 12 h 39"/>
                    <a:gd name="T68" fmla="*/ 17 w 88"/>
                    <a:gd name="T69" fmla="*/ 22 h 39"/>
                    <a:gd name="T70" fmla="*/ 27 w 88"/>
                    <a:gd name="T71" fmla="*/ 27 h 39"/>
                    <a:gd name="T72" fmla="*/ 74 w 88"/>
                    <a:gd name="T73" fmla="*/ 20 h 39"/>
                    <a:gd name="T74" fmla="*/ 68 w 88"/>
                    <a:gd name="T75" fmla="*/ 23 h 39"/>
                    <a:gd name="T76" fmla="*/ 65 w 88"/>
                    <a:gd name="T77" fmla="*/ 25 h 39"/>
                    <a:gd name="T78" fmla="*/ 35 w 88"/>
                    <a:gd name="T79" fmla="*/ 26 h 39"/>
                    <a:gd name="T80" fmla="*/ 37 w 88"/>
                    <a:gd name="T81" fmla="*/ 25 h 39"/>
                    <a:gd name="T82" fmla="*/ 47 w 88"/>
                    <a:gd name="T83" fmla="*/ 16 h 39"/>
                    <a:gd name="T84" fmla="*/ 56 w 88"/>
                    <a:gd name="T85" fmla="*/ 12 h 39"/>
                    <a:gd name="T86" fmla="*/ 63 w 88"/>
                    <a:gd name="T87" fmla="*/ 9 h 39"/>
                    <a:gd name="T88" fmla="*/ 78 w 88"/>
                    <a:gd name="T89" fmla="*/ 14 h 39"/>
                    <a:gd name="T90" fmla="*/ 74 w 88"/>
                    <a:gd name="T91" fmla="*/ 2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88" h="39">
                      <a:moveTo>
                        <a:pt x="86" y="15"/>
                      </a:moveTo>
                      <a:cubicBezTo>
                        <a:pt x="79" y="12"/>
                        <a:pt x="79" y="12"/>
                        <a:pt x="79" y="12"/>
                      </a:cubicBezTo>
                      <a:cubicBezTo>
                        <a:pt x="78" y="11"/>
                        <a:pt x="78" y="11"/>
                        <a:pt x="78" y="11"/>
                      </a:cubicBezTo>
                      <a:cubicBezTo>
                        <a:pt x="73" y="9"/>
                        <a:pt x="68" y="6"/>
                        <a:pt x="63" y="7"/>
                      </a:cubicBezTo>
                      <a:cubicBezTo>
                        <a:pt x="61" y="7"/>
                        <a:pt x="61" y="7"/>
                        <a:pt x="61" y="7"/>
                      </a:cubicBezTo>
                      <a:cubicBezTo>
                        <a:pt x="59" y="8"/>
                        <a:pt x="57" y="9"/>
                        <a:pt x="55" y="10"/>
                      </a:cubicBezTo>
                      <a:cubicBezTo>
                        <a:pt x="53" y="11"/>
                        <a:pt x="53" y="11"/>
                        <a:pt x="53" y="11"/>
                      </a:cubicBezTo>
                      <a:cubicBezTo>
                        <a:pt x="51" y="13"/>
                        <a:pt x="49" y="14"/>
                        <a:pt x="46" y="15"/>
                      </a:cubicBezTo>
                      <a:cubicBezTo>
                        <a:pt x="45" y="15"/>
                        <a:pt x="43" y="15"/>
                        <a:pt x="42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9"/>
                        <a:pt x="38" y="21"/>
                        <a:pt x="36" y="23"/>
                      </a:cubicBezTo>
                      <a:cubicBezTo>
                        <a:pt x="35" y="24"/>
                        <a:pt x="34" y="24"/>
                        <a:pt x="33" y="25"/>
                      </a:cubicBezTo>
                      <a:cubicBezTo>
                        <a:pt x="32" y="25"/>
                        <a:pt x="32" y="25"/>
                        <a:pt x="32" y="25"/>
                      </a:cubicBezTo>
                      <a:cubicBezTo>
                        <a:pt x="31" y="26"/>
                        <a:pt x="31" y="26"/>
                        <a:pt x="30" y="26"/>
                      </a:cubicBezTo>
                      <a:cubicBezTo>
                        <a:pt x="29" y="26"/>
                        <a:pt x="26" y="26"/>
                        <a:pt x="26" y="26"/>
                      </a:cubicBezTo>
                      <a:cubicBezTo>
                        <a:pt x="23" y="25"/>
                        <a:pt x="20" y="24"/>
                        <a:pt x="19" y="21"/>
                      </a:cubicBezTo>
                      <a:cubicBezTo>
                        <a:pt x="18" y="20"/>
                        <a:pt x="17" y="18"/>
                        <a:pt x="17" y="16"/>
                      </a:cubicBezTo>
                      <a:cubicBezTo>
                        <a:pt x="17" y="15"/>
                        <a:pt x="17" y="14"/>
                        <a:pt x="18" y="13"/>
                      </a:cubicBezTo>
                      <a:cubicBezTo>
                        <a:pt x="18" y="12"/>
                        <a:pt x="18" y="11"/>
                        <a:pt x="19" y="10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7" y="9"/>
                        <a:pt x="16" y="8"/>
                        <a:pt x="16" y="7"/>
                      </a:cubicBezTo>
                      <a:cubicBezTo>
                        <a:pt x="14" y="2"/>
                        <a:pt x="9" y="0"/>
                        <a:pt x="4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4" y="2"/>
                        <a:pt x="5" y="3"/>
                        <a:pt x="6" y="5"/>
                      </a:cubicBezTo>
                      <a:cubicBezTo>
                        <a:pt x="7" y="6"/>
                        <a:pt x="8" y="8"/>
                        <a:pt x="8" y="10"/>
                      </a:cubicBezTo>
                      <a:cubicBezTo>
                        <a:pt x="9" y="11"/>
                        <a:pt x="9" y="12"/>
                        <a:pt x="9" y="13"/>
                      </a:cubicBezTo>
                      <a:cubicBezTo>
                        <a:pt x="9" y="14"/>
                        <a:pt x="8" y="16"/>
                        <a:pt x="8" y="18"/>
                      </a:cubicBezTo>
                      <a:cubicBezTo>
                        <a:pt x="7" y="20"/>
                        <a:pt x="5" y="22"/>
                        <a:pt x="4" y="23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28"/>
                        <a:pt x="2" y="31"/>
                        <a:pt x="1" y="33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6" y="38"/>
                        <a:pt x="12" y="39"/>
                        <a:pt x="17" y="38"/>
                      </a:cubicBezTo>
                      <a:cubicBezTo>
                        <a:pt x="18" y="37"/>
                        <a:pt x="19" y="37"/>
                        <a:pt x="20" y="37"/>
                      </a:cubicBezTo>
                      <a:cubicBezTo>
                        <a:pt x="22" y="36"/>
                        <a:pt x="25" y="34"/>
                        <a:pt x="26" y="32"/>
                      </a:cubicBezTo>
                      <a:cubicBezTo>
                        <a:pt x="27" y="32"/>
                        <a:pt x="27" y="31"/>
                        <a:pt x="27" y="30"/>
                      </a:cubicBezTo>
                      <a:cubicBezTo>
                        <a:pt x="28" y="29"/>
                        <a:pt x="28" y="29"/>
                        <a:pt x="29" y="28"/>
                      </a:cubicBezTo>
                      <a:cubicBezTo>
                        <a:pt x="29" y="28"/>
                        <a:pt x="29" y="27"/>
                        <a:pt x="30" y="27"/>
                      </a:cubicBezTo>
                      <a:cubicBezTo>
                        <a:pt x="30" y="27"/>
                        <a:pt x="30" y="27"/>
                        <a:pt x="31" y="27"/>
                      </a:cubicBezTo>
                      <a:cubicBezTo>
                        <a:pt x="32" y="27"/>
                        <a:pt x="33" y="27"/>
                        <a:pt x="34" y="27"/>
                      </a:cubicBezTo>
                      <a:cubicBezTo>
                        <a:pt x="41" y="32"/>
                        <a:pt x="50" y="32"/>
                        <a:pt x="59" y="29"/>
                      </a:cubicBezTo>
                      <a:cubicBezTo>
                        <a:pt x="62" y="29"/>
                        <a:pt x="64" y="28"/>
                        <a:pt x="66" y="26"/>
                      </a:cubicBezTo>
                      <a:cubicBezTo>
                        <a:pt x="66" y="26"/>
                        <a:pt x="69" y="25"/>
                        <a:pt x="69" y="25"/>
                      </a:cubicBezTo>
                      <a:cubicBezTo>
                        <a:pt x="69" y="25"/>
                        <a:pt x="71" y="23"/>
                        <a:pt x="71" y="23"/>
                      </a:cubicBezTo>
                      <a:cubicBezTo>
                        <a:pt x="71" y="23"/>
                        <a:pt x="74" y="21"/>
                        <a:pt x="74" y="21"/>
                      </a:cubicBezTo>
                      <a:cubicBezTo>
                        <a:pt x="78" y="19"/>
                        <a:pt x="81" y="18"/>
                        <a:pt x="84" y="17"/>
                      </a:cubicBezTo>
                      <a:cubicBezTo>
                        <a:pt x="85" y="17"/>
                        <a:pt x="85" y="17"/>
                        <a:pt x="85" y="17"/>
                      </a:cubicBezTo>
                      <a:cubicBezTo>
                        <a:pt x="88" y="16"/>
                        <a:pt x="88" y="16"/>
                        <a:pt x="88" y="16"/>
                      </a:cubicBezTo>
                      <a:lnTo>
                        <a:pt x="86" y="15"/>
                      </a:lnTo>
                      <a:close/>
                      <a:moveTo>
                        <a:pt x="26" y="29"/>
                      </a:moveTo>
                      <a:cubicBezTo>
                        <a:pt x="26" y="30"/>
                        <a:pt x="25" y="31"/>
                        <a:pt x="25" y="31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2" y="34"/>
                        <a:pt x="21" y="34"/>
                        <a:pt x="19" y="35"/>
                      </a:cubicBezTo>
                      <a:cubicBezTo>
                        <a:pt x="18" y="35"/>
                        <a:pt x="18" y="36"/>
                        <a:pt x="17" y="36"/>
                      </a:cubicBezTo>
                      <a:cubicBezTo>
                        <a:pt x="12" y="37"/>
                        <a:pt x="7" y="36"/>
                        <a:pt x="3" y="34"/>
                      </a:cubicBezTo>
                      <a:cubicBezTo>
                        <a:pt x="4" y="31"/>
                        <a:pt x="5" y="28"/>
                        <a:pt x="5" y="26"/>
                      </a:cubicBezTo>
                      <a:cubicBezTo>
                        <a:pt x="5" y="26"/>
                        <a:pt x="5" y="25"/>
                        <a:pt x="5" y="24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7" y="23"/>
                        <a:pt x="8" y="21"/>
                        <a:pt x="9" y="18"/>
                      </a:cubicBezTo>
                      <a:cubicBezTo>
                        <a:pt x="10" y="17"/>
                        <a:pt x="11" y="15"/>
                        <a:pt x="11" y="13"/>
                      </a:cubicBezTo>
                      <a:cubicBezTo>
                        <a:pt x="11" y="9"/>
                        <a:pt x="9" y="5"/>
                        <a:pt x="6" y="2"/>
                      </a:cubicBezTo>
                      <a:cubicBezTo>
                        <a:pt x="10" y="2"/>
                        <a:pt x="13" y="4"/>
                        <a:pt x="14" y="7"/>
                      </a:cubicBezTo>
                      <a:cubicBezTo>
                        <a:pt x="15" y="9"/>
                        <a:pt x="16" y="10"/>
                        <a:pt x="17" y="10"/>
                      </a:cubicBezTo>
                      <a:cubicBezTo>
                        <a:pt x="17" y="11"/>
                        <a:pt x="16" y="11"/>
                        <a:pt x="16" y="12"/>
                      </a:cubicBezTo>
                      <a:cubicBezTo>
                        <a:pt x="15" y="13"/>
                        <a:pt x="15" y="15"/>
                        <a:pt x="15" y="16"/>
                      </a:cubicBezTo>
                      <a:cubicBezTo>
                        <a:pt x="15" y="18"/>
                        <a:pt x="16" y="20"/>
                        <a:pt x="17" y="22"/>
                      </a:cubicBezTo>
                      <a:cubicBezTo>
                        <a:pt x="19" y="25"/>
                        <a:pt x="22" y="27"/>
                        <a:pt x="25" y="27"/>
                      </a:cubicBezTo>
                      <a:cubicBezTo>
                        <a:pt x="26" y="27"/>
                        <a:pt x="26" y="27"/>
                        <a:pt x="27" y="27"/>
                      </a:cubicBezTo>
                      <a:cubicBezTo>
                        <a:pt x="26" y="28"/>
                        <a:pt x="26" y="29"/>
                        <a:pt x="26" y="29"/>
                      </a:cubicBezTo>
                      <a:close/>
                      <a:moveTo>
                        <a:pt x="74" y="20"/>
                      </a:moveTo>
                      <a:cubicBezTo>
                        <a:pt x="70" y="22"/>
                        <a:pt x="70" y="22"/>
                        <a:pt x="70" y="22"/>
                      </a:cubicBez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23"/>
                        <a:pt x="67" y="24"/>
                        <a:pt x="65" y="25"/>
                      </a:cubicBezTo>
                      <a:cubicBezTo>
                        <a:pt x="63" y="26"/>
                        <a:pt x="61" y="27"/>
                        <a:pt x="59" y="28"/>
                      </a:cubicBezTo>
                      <a:cubicBezTo>
                        <a:pt x="50" y="31"/>
                        <a:pt x="41" y="30"/>
                        <a:pt x="35" y="26"/>
                      </a:cubicBezTo>
                      <a:cubicBezTo>
                        <a:pt x="35" y="26"/>
                        <a:pt x="35" y="26"/>
                        <a:pt x="34" y="26"/>
                      </a:cubicBezTo>
                      <a:cubicBezTo>
                        <a:pt x="35" y="26"/>
                        <a:pt x="36" y="25"/>
                        <a:pt x="37" y="25"/>
                      </a:cubicBezTo>
                      <a:cubicBezTo>
                        <a:pt x="39" y="23"/>
                        <a:pt x="41" y="20"/>
                        <a:pt x="42" y="17"/>
                      </a:cubicBezTo>
                      <a:cubicBezTo>
                        <a:pt x="43" y="17"/>
                        <a:pt x="45" y="17"/>
                        <a:pt x="47" y="16"/>
                      </a:cubicBezTo>
                      <a:cubicBezTo>
                        <a:pt x="49" y="15"/>
                        <a:pt x="52" y="14"/>
                        <a:pt x="54" y="13"/>
                      </a:cubicBezTo>
                      <a:cubicBezTo>
                        <a:pt x="56" y="12"/>
                        <a:pt x="56" y="12"/>
                        <a:pt x="56" y="12"/>
                      </a:cubicBezTo>
                      <a:cubicBezTo>
                        <a:pt x="58" y="11"/>
                        <a:pt x="60" y="9"/>
                        <a:pt x="62" y="9"/>
                      </a:cubicBezTo>
                      <a:cubicBezTo>
                        <a:pt x="63" y="9"/>
                        <a:pt x="63" y="9"/>
                        <a:pt x="63" y="9"/>
                      </a:cubicBezTo>
                      <a:cubicBezTo>
                        <a:pt x="68" y="8"/>
                        <a:pt x="72" y="10"/>
                        <a:pt x="77" y="13"/>
                      </a:cubicBezTo>
                      <a:cubicBezTo>
                        <a:pt x="78" y="14"/>
                        <a:pt x="78" y="14"/>
                        <a:pt x="78" y="14"/>
                      </a:cubicBezTo>
                      <a:cubicBezTo>
                        <a:pt x="78" y="14"/>
                        <a:pt x="81" y="15"/>
                        <a:pt x="83" y="16"/>
                      </a:cubicBezTo>
                      <a:cubicBezTo>
                        <a:pt x="80" y="17"/>
                        <a:pt x="77" y="18"/>
                        <a:pt x="74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/>
                  <a:endParaRPr lang="zh-CN" altLang="en-US">
                    <a:latin typeface="思源宋体" panose="02020700000000000000" charset="-122"/>
                    <a:ea typeface="思源宋体" panose="02020700000000000000" charset="-122"/>
                    <a:sym typeface="李旭科钢笔行书v1.0" panose="02000603000000000000" pitchFamily="2" charset="-122"/>
                  </a:endParaRPr>
                </a:p>
              </p:txBody>
            </p:sp>
            <p:sp>
              <p:nvSpPr>
                <p:cNvPr id="49" name="Oval 13"/>
                <p:cNvSpPr>
                  <a:spLocks noChangeArrowheads="1"/>
                </p:cNvSpPr>
                <p:nvPr/>
              </p:nvSpPr>
              <p:spPr bwMode="auto">
                <a:xfrm>
                  <a:off x="5989698" y="2185776"/>
                  <a:ext cx="22225" cy="222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/>
                  <a:endParaRPr lang="zh-CN" altLang="en-US">
                    <a:latin typeface="思源宋体" panose="02020700000000000000" charset="-122"/>
                    <a:ea typeface="思源宋体" panose="02020700000000000000" charset="-122"/>
                    <a:sym typeface="李旭科钢笔行书v1.0" panose="02000603000000000000" pitchFamily="2" charset="-122"/>
                  </a:endParaRPr>
                </a:p>
              </p:txBody>
            </p:sp>
          </p:grpSp>
        </p:grpSp>
        <p:sp>
          <p:nvSpPr>
            <p:cNvPr id="38" name="文本框 37"/>
            <p:cNvSpPr txBox="1"/>
            <p:nvPr/>
          </p:nvSpPr>
          <p:spPr>
            <a:xfrm rot="5400000">
              <a:off x="402260" y="2985550"/>
              <a:ext cx="2543698" cy="770023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4400" b="1" spc="600" dirty="0">
                  <a:solidFill>
                    <a:srgbClr val="84ACB6">
                      <a:lumMod val="50000"/>
                    </a:srgbClr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华文新魏" panose="02010800040101010101" pitchFamily="2" charset="-122"/>
                </a:rPr>
                <a:t>目 录</a:t>
              </a:r>
              <a:endParaRPr lang="zh-CN" altLang="en-US" sz="4400" b="1" spc="600" dirty="0">
                <a:solidFill>
                  <a:srgbClr val="84ACB6">
                    <a:lumMod val="5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10" y="878205"/>
            <a:ext cx="3275330" cy="597598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998804" y="2759226"/>
            <a:ext cx="7709201" cy="3805853"/>
            <a:chOff x="4723" y="4345"/>
            <a:chExt cx="12140" cy="5993"/>
          </a:xfrm>
        </p:grpSpPr>
        <p:grpSp>
          <p:nvGrpSpPr>
            <p:cNvPr id="24" name="组合 23"/>
            <p:cNvGrpSpPr/>
            <p:nvPr/>
          </p:nvGrpSpPr>
          <p:grpSpPr>
            <a:xfrm>
              <a:off x="4723" y="4345"/>
              <a:ext cx="9591" cy="5993"/>
              <a:chOff x="2903079" y="1933160"/>
              <a:chExt cx="6103859" cy="3814082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2903079" y="1933160"/>
                <a:ext cx="1235298" cy="1841642"/>
                <a:chOff x="2987652" y="1908313"/>
                <a:chExt cx="1235298" cy="1841642"/>
              </a:xfrm>
            </p:grpSpPr>
            <p:sp>
              <p:nvSpPr>
                <p:cNvPr id="35" name="文本框 34"/>
                <p:cNvSpPr txBox="1"/>
                <p:nvPr/>
              </p:nvSpPr>
              <p:spPr>
                <a:xfrm>
                  <a:off x="2987652" y="1908313"/>
                  <a:ext cx="546652" cy="1201472"/>
                </a:xfrm>
                <a:prstGeom prst="rect">
                  <a:avLst/>
                </a:prstGeom>
                <a:noFill/>
                <a:ln w="15875">
                  <a:solidFill>
                    <a:srgbClr val="578793">
                      <a:lumMod val="60000"/>
                      <a:lumOff val="40000"/>
                    </a:srgb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rgbClr val="84ACB6">
                          <a:lumMod val="75000"/>
                        </a:srgbClr>
                      </a:solidFill>
                      <a:latin typeface="华文新魏" panose="02010800040101010101" pitchFamily="2" charset="-122"/>
                      <a:ea typeface="华文新魏" panose="02010800040101010101" pitchFamily="2" charset="-122"/>
                      <a:sym typeface="李旭科钢笔行书v1.0" panose="02000603000000000000" pitchFamily="2" charset="-122"/>
                    </a:rPr>
                    <a:t>第一部</a:t>
                  </a:r>
                  <a:endParaRPr lang="zh-CN" altLang="en-US" b="1" dirty="0">
                    <a:solidFill>
                      <a:srgbClr val="84ACB6">
                        <a:lumMod val="75000"/>
                      </a:srgbClr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  <a:sym typeface="李旭科钢笔行书v1.0" panose="02000603000000000000" pitchFamily="2" charset="-122"/>
                  </a:endParaRPr>
                </a:p>
                <a:p>
                  <a:pPr algn="ctr"/>
                  <a:r>
                    <a:rPr lang="zh-CN" altLang="en-US" b="1" dirty="0">
                      <a:solidFill>
                        <a:srgbClr val="84ACB6">
                          <a:lumMod val="75000"/>
                        </a:srgbClr>
                      </a:solidFill>
                      <a:latin typeface="华文新魏" panose="02010800040101010101" pitchFamily="2" charset="-122"/>
                      <a:ea typeface="华文新魏" panose="02010800040101010101" pitchFamily="2" charset="-122"/>
                      <a:sym typeface="李旭科钢笔行书v1.0" panose="02000603000000000000" pitchFamily="2" charset="-122"/>
                    </a:rPr>
                    <a:t>分</a:t>
                  </a:r>
                  <a:endParaRPr lang="zh-CN" altLang="en-US" b="1" dirty="0">
                    <a:solidFill>
                      <a:srgbClr val="84ACB6">
                        <a:lumMod val="75000"/>
                      </a:srgbClr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  <a:sym typeface="李旭科钢笔行书v1.0" panose="02000603000000000000" pitchFamily="2" charset="-122"/>
                  </a:endParaRPr>
                </a:p>
              </p:txBody>
            </p:sp>
            <p:sp>
              <p:nvSpPr>
                <p:cNvPr id="36" name="TextBox 13"/>
                <p:cNvSpPr txBox="1"/>
                <p:nvPr/>
              </p:nvSpPr>
              <p:spPr>
                <a:xfrm>
                  <a:off x="3623439" y="2482936"/>
                  <a:ext cx="599511" cy="1267019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pc="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华文新魏" panose="02010800040101010101" pitchFamily="2" charset="-122"/>
                      <a:ea typeface="华文新魏" panose="02010800040101010101" pitchFamily="2" charset="-122"/>
                      <a:sym typeface="李旭科钢笔行书v1.0" panose="02000603000000000000" pitchFamily="2" charset="-122"/>
                    </a:rPr>
                    <a:t>产品介绍</a:t>
                  </a:r>
                  <a:endParaRPr lang="zh-CN" altLang="en-US" spc="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  <a:sym typeface="李旭科钢笔行书v1.0" panose="02000603000000000000" pitchFamily="2" charset="-122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4547095" y="1957215"/>
                <a:ext cx="1342853" cy="3305959"/>
                <a:chOff x="2568411" y="1932368"/>
                <a:chExt cx="1342853" cy="3305959"/>
              </a:xfrm>
            </p:grpSpPr>
            <p:sp>
              <p:nvSpPr>
                <p:cNvPr id="33" name="文本框 32"/>
                <p:cNvSpPr txBox="1"/>
                <p:nvPr/>
              </p:nvSpPr>
              <p:spPr>
                <a:xfrm>
                  <a:off x="2568411" y="1932368"/>
                  <a:ext cx="546652" cy="1201472"/>
                </a:xfrm>
                <a:prstGeom prst="rect">
                  <a:avLst/>
                </a:prstGeom>
                <a:noFill/>
                <a:ln w="15875">
                  <a:solidFill>
                    <a:srgbClr val="578793">
                      <a:lumMod val="60000"/>
                      <a:lumOff val="40000"/>
                    </a:srgb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rgbClr val="84ACB6">
                          <a:lumMod val="75000"/>
                        </a:srgbClr>
                      </a:solidFill>
                      <a:latin typeface="华文行楷" panose="02010800040101010101" pitchFamily="2" charset="-122"/>
                      <a:ea typeface="华文行楷" panose="02010800040101010101" pitchFamily="2" charset="-122"/>
                      <a:sym typeface="李旭科钢笔行书v1.0" panose="02000603000000000000" pitchFamily="2" charset="-122"/>
                    </a:rPr>
                    <a:t>第二部</a:t>
                  </a:r>
                  <a:endParaRPr lang="zh-CN" altLang="en-US" dirty="0">
                    <a:solidFill>
                      <a:srgbClr val="84ACB6">
                        <a:lumMod val="75000"/>
                      </a:srgbClr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sym typeface="李旭科钢笔行书v1.0" panose="02000603000000000000" pitchFamily="2" charset="-122"/>
                  </a:endParaRPr>
                </a:p>
                <a:p>
                  <a:pPr algn="ctr"/>
                  <a:r>
                    <a:rPr lang="zh-CN" altLang="en-US" dirty="0">
                      <a:solidFill>
                        <a:srgbClr val="84ACB6">
                          <a:lumMod val="75000"/>
                        </a:srgbClr>
                      </a:solidFill>
                      <a:latin typeface="华文行楷" panose="02010800040101010101" pitchFamily="2" charset="-122"/>
                      <a:ea typeface="华文行楷" panose="02010800040101010101" pitchFamily="2" charset="-122"/>
                      <a:sym typeface="李旭科钢笔行书v1.0" panose="02000603000000000000" pitchFamily="2" charset="-122"/>
                    </a:rPr>
                    <a:t>分</a:t>
                  </a:r>
                  <a:endParaRPr lang="zh-CN" altLang="en-US" dirty="0">
                    <a:solidFill>
                      <a:srgbClr val="84ACB6">
                        <a:lumMod val="75000"/>
                      </a:srgbClr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sym typeface="李旭科钢笔行书v1.0" panose="02000603000000000000" pitchFamily="2" charset="-122"/>
                  </a:endParaRPr>
                </a:p>
              </p:txBody>
            </p:sp>
            <p:sp>
              <p:nvSpPr>
                <p:cNvPr id="34" name="TextBox 13"/>
                <p:cNvSpPr txBox="1"/>
                <p:nvPr/>
              </p:nvSpPr>
              <p:spPr>
                <a:xfrm>
                  <a:off x="3234746" y="2482831"/>
                  <a:ext cx="676518" cy="2755496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:endParaRPr lang="zh-CN" altLang="en-US" sz="1600" spc="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" panose="02020700000000000000" charset="-122"/>
                    <a:ea typeface="思源宋体" panose="02020700000000000000" charset="-122"/>
                    <a:cs typeface="TypeLand KhangXi Dict Trial" charset="0"/>
                    <a:sym typeface="李旭科钢笔行书v1.0" panose="02000603000000000000" pitchFamily="2" charset="-122"/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6183075" y="1948095"/>
                <a:ext cx="1200931" cy="2141013"/>
                <a:chOff x="1958877" y="1903370"/>
                <a:chExt cx="1200931" cy="2141013"/>
              </a:xfrm>
            </p:grpSpPr>
            <p:sp>
              <p:nvSpPr>
                <p:cNvPr id="31" name="文本框 30"/>
                <p:cNvSpPr txBox="1"/>
                <p:nvPr/>
              </p:nvSpPr>
              <p:spPr>
                <a:xfrm>
                  <a:off x="1958877" y="1903370"/>
                  <a:ext cx="546652" cy="1201472"/>
                </a:xfrm>
                <a:prstGeom prst="rect">
                  <a:avLst/>
                </a:prstGeom>
                <a:noFill/>
                <a:ln w="15875">
                  <a:solidFill>
                    <a:srgbClr val="578793">
                      <a:lumMod val="60000"/>
                      <a:lumOff val="40000"/>
                    </a:srgb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rgbClr val="84ACB6">
                          <a:lumMod val="75000"/>
                        </a:srgbClr>
                      </a:solidFill>
                      <a:latin typeface="华文行楷" panose="02010800040101010101" pitchFamily="2" charset="-122"/>
                      <a:ea typeface="华文行楷" panose="02010800040101010101" pitchFamily="2" charset="-122"/>
                      <a:sym typeface="李旭科钢笔行书v1.0" panose="02000603000000000000" pitchFamily="2" charset="-122"/>
                    </a:rPr>
                    <a:t>第三部</a:t>
                  </a:r>
                  <a:endParaRPr lang="zh-CN" altLang="en-US" dirty="0">
                    <a:solidFill>
                      <a:srgbClr val="84ACB6">
                        <a:lumMod val="75000"/>
                      </a:srgbClr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sym typeface="李旭科钢笔行书v1.0" panose="02000603000000000000" pitchFamily="2" charset="-122"/>
                  </a:endParaRPr>
                </a:p>
                <a:p>
                  <a:pPr algn="ctr"/>
                  <a:r>
                    <a:rPr lang="zh-CN" altLang="en-US" dirty="0">
                      <a:solidFill>
                        <a:srgbClr val="84ACB6">
                          <a:lumMod val="75000"/>
                        </a:srgbClr>
                      </a:solidFill>
                      <a:latin typeface="华文行楷" panose="02010800040101010101" pitchFamily="2" charset="-122"/>
                      <a:ea typeface="华文行楷" panose="02010800040101010101" pitchFamily="2" charset="-122"/>
                      <a:sym typeface="李旭科钢笔行书v1.0" panose="02000603000000000000" pitchFamily="2" charset="-122"/>
                    </a:rPr>
                    <a:t>分</a:t>
                  </a:r>
                  <a:endParaRPr lang="zh-CN" altLang="en-US" dirty="0">
                    <a:solidFill>
                      <a:srgbClr val="84ACB6">
                        <a:lumMod val="75000"/>
                      </a:srgbClr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sym typeface="李旭科钢笔行书v1.0" panose="02000603000000000000" pitchFamily="2" charset="-122"/>
                  </a:endParaRPr>
                </a:p>
              </p:txBody>
            </p:sp>
            <p:sp>
              <p:nvSpPr>
                <p:cNvPr id="32" name="TextBox 13"/>
                <p:cNvSpPr txBox="1"/>
                <p:nvPr/>
              </p:nvSpPr>
              <p:spPr>
                <a:xfrm>
                  <a:off x="2656397" y="2462996"/>
                  <a:ext cx="503411" cy="1581387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endParaRPr lang="zh-CN" altLang="en-US" sz="1600" spc="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宋体" panose="02020700000000000000" charset="-122"/>
                    <a:ea typeface="思源宋体" panose="02020700000000000000" charset="-122"/>
                    <a:cs typeface="TypeLand KhangXi Dict Trial" charset="0"/>
                    <a:sym typeface="李旭科钢笔行书v1.0" panose="02000603000000000000" pitchFamily="2" charset="-122"/>
                  </a:endParaRPr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7819372" y="1948095"/>
                <a:ext cx="1187566" cy="3799147"/>
                <a:chOff x="1331245" y="1903370"/>
                <a:chExt cx="1187566" cy="3799147"/>
              </a:xfrm>
            </p:grpSpPr>
            <p:sp>
              <p:nvSpPr>
                <p:cNvPr id="29" name="文本框 28"/>
                <p:cNvSpPr txBox="1"/>
                <p:nvPr/>
              </p:nvSpPr>
              <p:spPr>
                <a:xfrm>
                  <a:off x="1331245" y="1903370"/>
                  <a:ext cx="546652" cy="1201472"/>
                </a:xfrm>
                <a:prstGeom prst="rect">
                  <a:avLst/>
                </a:prstGeom>
                <a:noFill/>
                <a:ln w="15875">
                  <a:solidFill>
                    <a:srgbClr val="578793">
                      <a:lumMod val="60000"/>
                      <a:lumOff val="40000"/>
                    </a:srgb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rgbClr val="84ACB6">
                          <a:lumMod val="75000"/>
                        </a:srgbClr>
                      </a:solidFill>
                      <a:latin typeface="华文新魏" panose="02010800040101010101" pitchFamily="2" charset="-122"/>
                      <a:ea typeface="华文新魏" panose="02010800040101010101" pitchFamily="2" charset="-122"/>
                      <a:sym typeface="李旭科钢笔行书v1.0" panose="02000603000000000000" pitchFamily="2" charset="-122"/>
                    </a:rPr>
                    <a:t>第四部分</a:t>
                  </a:r>
                  <a:endParaRPr lang="zh-CN" altLang="en-US" b="1" dirty="0">
                    <a:solidFill>
                      <a:srgbClr val="84ACB6">
                        <a:lumMod val="75000"/>
                      </a:srgbClr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  <a:sym typeface="李旭科钢笔行书v1.0" panose="02000603000000000000" pitchFamily="2" charset="-122"/>
                  </a:endParaRPr>
                </a:p>
              </p:txBody>
            </p:sp>
            <p:sp>
              <p:nvSpPr>
                <p:cNvPr id="30" name="TextBox 13"/>
                <p:cNvSpPr txBox="1"/>
                <p:nvPr/>
              </p:nvSpPr>
              <p:spPr>
                <a:xfrm>
                  <a:off x="1975334" y="2462742"/>
                  <a:ext cx="543477" cy="3239775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en-US" spc="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华文新魏" panose="02010800040101010101" pitchFamily="2" charset="-122"/>
                      <a:ea typeface="华文新魏" panose="02010800040101010101" pitchFamily="2" charset="-122"/>
                      <a:cs typeface="TypeLand KhangXi Dict Trial" charset="0"/>
                      <a:sym typeface="李旭科钢笔行书v1.0" panose="02000603000000000000" pitchFamily="2" charset="-122"/>
                    </a:rPr>
                    <a:t>已完成的改进与后期</a:t>
                  </a:r>
                  <a:r>
                    <a:rPr lang="zh-CN" altLang="en-US" spc="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华文新魏" panose="02010800040101010101" pitchFamily="2" charset="-122"/>
                      <a:ea typeface="华文新魏" panose="02010800040101010101" pitchFamily="2" charset="-122"/>
                      <a:cs typeface="TypeLand KhangXi Dict Trial" charset="0"/>
                      <a:sym typeface="李旭科钢笔行书v1.0" panose="02000603000000000000" pitchFamily="2" charset="-122"/>
                    </a:rPr>
                    <a:t>展望</a:t>
                  </a:r>
                  <a:endParaRPr lang="zh-CN" altLang="en-US" spc="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  <a:cs typeface="TypeLand KhangXi Dict Trial" charset="0"/>
                    <a:sym typeface="李旭科钢笔行书v1.0" panose="02000603000000000000" pitchFamily="2" charset="-122"/>
                  </a:endParaRPr>
                </a:p>
              </p:txBody>
            </p:sp>
          </p:grpSp>
        </p:grpSp>
        <p:sp>
          <p:nvSpPr>
            <p:cNvPr id="64" name="文本框 63"/>
            <p:cNvSpPr txBox="1"/>
            <p:nvPr/>
          </p:nvSpPr>
          <p:spPr>
            <a:xfrm>
              <a:off x="15028" y="4372"/>
              <a:ext cx="859" cy="1888"/>
            </a:xfrm>
            <a:prstGeom prst="rect">
              <a:avLst/>
            </a:prstGeom>
            <a:noFill/>
            <a:ln w="15875">
              <a:solidFill>
                <a:srgbClr val="578793">
                  <a:lumMod val="60000"/>
                  <a:lumOff val="40000"/>
                </a:srgb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84ACB6">
                      <a:lumMod val="75000"/>
                    </a:srgbClr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sym typeface="李旭科钢笔行书v1.0" panose="02000603000000000000" pitchFamily="2" charset="-122"/>
                </a:rPr>
                <a:t>第五部分</a:t>
              </a:r>
              <a:endParaRPr lang="zh-CN" altLang="en-US" b="1" dirty="0">
                <a:solidFill>
                  <a:srgbClr val="84ACB6">
                    <a:lumMod val="75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李旭科钢笔行书v1.0" panose="02000603000000000000" pitchFamily="2" charset="-122"/>
              </a:endParaRPr>
            </a:p>
          </p:txBody>
        </p:sp>
        <p:sp>
          <p:nvSpPr>
            <p:cNvPr id="65" name="TextBox 13"/>
            <p:cNvSpPr txBox="1"/>
            <p:nvPr/>
          </p:nvSpPr>
          <p:spPr>
            <a:xfrm>
              <a:off x="16009" y="5248"/>
              <a:ext cx="854" cy="449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TypeLand KhangXi Dict Trial" charset="0"/>
                  <a:sym typeface="李旭科钢笔行书v1.0" panose="02000603000000000000" pitchFamily="2" charset="-122"/>
                </a:rPr>
                <a:t>团队分工</a:t>
              </a:r>
              <a:endParaRPr lang="zh-CN" altLang="en-US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ypeLand KhangXi Dict Trial" charset="0"/>
                <a:sym typeface="李旭科钢笔行书v1.0" panose="02000603000000000000" pitchFamily="2" charset="-122"/>
              </a:endParaRPr>
            </a:p>
          </p:txBody>
        </p:sp>
      </p:grpSp>
      <p:sp>
        <p:nvSpPr>
          <p:cNvPr id="2" name="TextBox 13"/>
          <p:cNvSpPr txBox="1"/>
          <p:nvPr/>
        </p:nvSpPr>
        <p:spPr>
          <a:xfrm>
            <a:off x="7069078" y="3332294"/>
            <a:ext cx="542290" cy="22053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ypeLand KhangXi Dict Trial" charset="0"/>
                <a:sym typeface="李旭科钢笔行书v1.0" panose="02000603000000000000" pitchFamily="2" charset="-122"/>
              </a:rPr>
              <a:t>测试与用户体验</a:t>
            </a:r>
            <a:endParaRPr lang="zh-CN" altLang="en-US" spc="2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TypeLand KhangXi Dict Trial" charset="0"/>
              <a:sym typeface="李旭科钢笔行书v1.0" panose="02000603000000000000" pitchFamily="2" charset="-122"/>
            </a:endParaRPr>
          </a:p>
        </p:txBody>
      </p:sp>
      <p:sp>
        <p:nvSpPr>
          <p:cNvPr id="3" name="TextBox 13"/>
          <p:cNvSpPr txBox="1"/>
          <p:nvPr/>
        </p:nvSpPr>
        <p:spPr>
          <a:xfrm>
            <a:off x="5437128" y="3332294"/>
            <a:ext cx="542290" cy="22053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ypeLand KhangXi Dict Trial" charset="0"/>
                <a:sym typeface="李旭科钢笔行书v1.0" panose="02000603000000000000" pitchFamily="2" charset="-122"/>
              </a:rPr>
              <a:t>关键技术与难点</a:t>
            </a:r>
            <a:endParaRPr lang="zh-CN" altLang="en-US" spc="200" dirty="0">
              <a:solidFill>
                <a:schemeClr val="tx1">
                  <a:lumMod val="75000"/>
                  <a:lumOff val="2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cs typeface="TypeLand KhangXi Dict Trial" charset="0"/>
              <a:sym typeface="李旭科钢笔行书v1.0" panose="02000603000000000000" pitchFamily="2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V="1">
            <a:off x="4088765" y="5231765"/>
            <a:ext cx="1877695" cy="151257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087495" y="123825"/>
            <a:ext cx="1880235" cy="122491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130" y="123825"/>
            <a:ext cx="1878965" cy="66103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118350" y="3041278"/>
            <a:ext cx="2525522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inpin heiti" panose="00000500000000000000" pitchFamily="2" charset="-122"/>
              </a:rPr>
              <a:t>产品</a:t>
            </a:r>
            <a:r>
              <a:rPr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inpin heiti" panose="00000500000000000000" pitchFamily="2" charset="-122"/>
              </a:rPr>
              <a:t>介绍</a:t>
            </a:r>
            <a:endParaRPr lang="zh-CN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  <a:sym typeface="inpin heiti" panose="000005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96245" y="2271281"/>
            <a:ext cx="2329180" cy="2646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600" spc="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38100">
                    <a:schemeClr val="bg1">
                      <a:lumMod val="95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inpin heiti" panose="00000500000000000000" pitchFamily="2" charset="-122"/>
              </a:rPr>
              <a:t>壹</a:t>
            </a:r>
            <a:endParaRPr lang="zh-CN" altLang="en-US" sz="16600" spc="3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38100">
                  <a:schemeClr val="bg1">
                    <a:lumMod val="95000"/>
                  </a:schemeClr>
                </a:glow>
              </a:effectLst>
              <a:latin typeface="华文行楷" panose="02010800040101010101" pitchFamily="2" charset="-122"/>
              <a:ea typeface="华文行楷" panose="02010800040101010101" pitchFamily="2" charset="-122"/>
              <a:sym typeface="inpin heiti" panose="00000500000000000000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0760" y="1912620"/>
            <a:ext cx="3841115" cy="31972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-1290320"/>
            <a:ext cx="11134090" cy="7451090"/>
            <a:chOff x="0" y="-2032"/>
            <a:chExt cx="17534" cy="11734"/>
          </a:xfrm>
        </p:grpSpPr>
        <p:sp>
          <p:nvSpPr>
            <p:cNvPr id="4" name="矩形 3"/>
            <p:cNvSpPr/>
            <p:nvPr/>
          </p:nvSpPr>
          <p:spPr>
            <a:xfrm>
              <a:off x="16083" y="4301"/>
              <a:ext cx="1451" cy="5401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dist"/>
              <a:r>
                <a:rPr lang="zh-CN" altLang="en-US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光行楷_CNKI" panose="02000500000000000000" charset="-122"/>
                  <a:ea typeface="华光行楷_CNKI" panose="02000500000000000000" charset="-122"/>
                </a:rPr>
                <a:t>产品简介</a:t>
              </a:r>
              <a:endPara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光行楷_CNKI" panose="02000500000000000000" charset="-122"/>
                <a:ea typeface="华光行楷_CNKI" panose="02000500000000000000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817" y="5220"/>
              <a:ext cx="7388" cy="4482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just">
                <a:lnSpc>
                  <a:spcPct val="229000"/>
                </a:lnSpc>
              </a:pPr>
              <a:endParaRPr lang="en-US" altLang="zh-CN" sz="1600" spc="300" dirty="0">
                <a:solidFill>
                  <a:srgbClr val="595959"/>
                </a:solidFill>
                <a:latin typeface="华光大标宋_CNKI" panose="02000500000000000000" charset="-122"/>
                <a:ea typeface="华光大标宋_CNKI" panose="02000500000000000000" charset="-122"/>
                <a:cs typeface="华光大标宋_CNKI" panose="02000500000000000000" charset="-122"/>
              </a:endParaRPr>
            </a:p>
            <a:p>
              <a:pPr algn="just">
                <a:lnSpc>
                  <a:spcPct val="229000"/>
                </a:lnSpc>
              </a:pPr>
              <a:r>
                <a:rPr lang="zh-CN" altLang="en-US" sz="1600" spc="300" dirty="0">
                  <a:solidFill>
                    <a:srgbClr val="595959"/>
                  </a:solidFill>
                  <a:latin typeface="华光大标宋_CNKI" panose="02000500000000000000" charset="-122"/>
                  <a:ea typeface="华光大标宋_CNKI" panose="02000500000000000000" charset="-122"/>
                  <a:cs typeface="华光大标宋_CNKI" panose="02000500000000000000" charset="-122"/>
                </a:rPr>
                <a:t>“华韵千藏”数字博物馆能够满足人们足不出户，掌上了解中国各大博物馆的文物信息，让用户在线上了解国家宝藏，通过网络将展览将具有丰富内涵的文化产品呈现给观众。</a:t>
              </a:r>
              <a:endParaRPr lang="zh-CN" altLang="en-US" sz="1600" spc="300" dirty="0">
                <a:solidFill>
                  <a:srgbClr val="595959"/>
                </a:solidFill>
                <a:latin typeface="华光大标宋_CNKI" panose="02000500000000000000" charset="-122"/>
                <a:ea typeface="华光大标宋_CNKI" panose="02000500000000000000" charset="-122"/>
                <a:cs typeface="华光大标宋_CNKI" panose="02000500000000000000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27" b="67515"/>
            <a:stretch>
              <a:fillRect/>
            </a:stretch>
          </p:blipFill>
          <p:spPr>
            <a:xfrm>
              <a:off x="0" y="6043"/>
              <a:ext cx="7340" cy="345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5987" y="8488"/>
              <a:ext cx="1842" cy="1004"/>
            </a:xfrm>
            <a:prstGeom prst="rect">
              <a:avLst/>
            </a:prstGeom>
            <a:solidFill>
              <a:srgbClr val="EDE2CF"/>
            </a:solidFill>
            <a:ln>
              <a:noFill/>
            </a:ln>
          </p:spPr>
          <p:style>
            <a:lnRef idx="2">
              <a:srgbClr val="84ACB6">
                <a:shade val="50000"/>
              </a:srgbClr>
            </a:lnRef>
            <a:fillRef idx="1">
              <a:srgbClr val="84ACB6"/>
            </a:fillRef>
            <a:effectRef idx="0">
              <a:srgbClr val="84ACB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  <p:pic>
          <p:nvPicPr>
            <p:cNvPr id="275" name="图片 2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4786271" flipH="1">
              <a:off x="1988" y="-3130"/>
              <a:ext cx="7488" cy="9685"/>
            </a:xfrm>
            <a:prstGeom prst="rect">
              <a:avLst/>
            </a:prstGeom>
          </p:spPr>
        </p:pic>
      </p:grp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154430" y="941070"/>
            <a:ext cx="2792730" cy="1910715"/>
            <a:chOff x="1564773" y="941199"/>
            <a:chExt cx="1881100" cy="1910612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64773" y="941199"/>
              <a:ext cx="1881100" cy="1910612"/>
            </a:xfrm>
            <a:prstGeom prst="rect">
              <a:avLst/>
            </a:prstGeom>
          </p:spPr>
        </p:pic>
        <p:sp>
          <p:nvSpPr>
            <p:cNvPr id="17" name="Rectangle 61"/>
            <p:cNvSpPr/>
            <p:nvPr/>
          </p:nvSpPr>
          <p:spPr>
            <a:xfrm>
              <a:off x="1706580" y="1733636"/>
              <a:ext cx="1597465" cy="7371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 panose="02020700000000000000" charset="-122"/>
                  <a:ea typeface="思源宋体" panose="02020700000000000000" charset="-122"/>
                  <a:sym typeface="Arial" panose="020B0604020202020204" pitchFamily="34" charset="0"/>
                </a:rPr>
                <a:t>在“藏宝阁”页面，按照朝代展示各文物基本信息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" panose="02020700000000000000" charset="-122"/>
                <a:ea typeface="思源宋体" panose="020207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701257" y="1181328"/>
              <a:ext cx="1127898" cy="46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inpin heiti" panose="00000500000000000000" pitchFamily="2" charset="-122"/>
                </a:rPr>
                <a:t>文物展示</a:t>
              </a:r>
              <a:endParaRPr lang="zh-CN" altLang="en-U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inpin heiti" panose="00000500000000000000" pitchFamily="2" charset="-122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290" y="970915"/>
            <a:ext cx="4791710" cy="18059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65" y="3307715"/>
            <a:ext cx="11202035" cy="320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3445"/>
            <a:ext cx="4146550" cy="215455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 rot="18900000">
            <a:off x="2289810" y="3217545"/>
            <a:ext cx="475615" cy="475615"/>
          </a:xfrm>
          <a:prstGeom prst="rect">
            <a:avLst/>
          </a:prstGeom>
          <a:solidFill>
            <a:srgbClr val="B84041"/>
          </a:solidFill>
          <a:ln w="57150">
            <a:solidFill>
              <a:sysClr val="window" lastClr="FFFFFF"/>
            </a:solidFill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思源宋体" panose="02020700000000000000" charset="-122"/>
                <a:ea typeface="思源宋体" panose="02020700000000000000" charset="-122"/>
                <a:sym typeface="inpin heiti" panose="00000500000000000000" pitchFamily="2" charset="-122"/>
              </a:rPr>
              <a:t>壹</a:t>
            </a:r>
            <a:endParaRPr lang="zh-CN" altLang="en-US" b="1" dirty="0">
              <a:latin typeface="思源宋体" panose="02020700000000000000" charset="-122"/>
              <a:ea typeface="思源宋体" panose="02020700000000000000" charset="-122"/>
              <a:sym typeface="inpin heiti" panose="00000500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 rot="18900000">
            <a:off x="4599305" y="3217545"/>
            <a:ext cx="475615" cy="475615"/>
          </a:xfrm>
          <a:prstGeom prst="rect">
            <a:avLst/>
          </a:prstGeom>
          <a:solidFill>
            <a:srgbClr val="EDE2CF"/>
          </a:solidFill>
          <a:ln w="57150">
            <a:solidFill>
              <a:sysClr val="window" lastClr="FFFFFF"/>
            </a:solidFill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思源宋体" panose="02020700000000000000" charset="-122"/>
                <a:ea typeface="思源宋体" panose="02020700000000000000" charset="-122"/>
                <a:sym typeface="inpin heiti" panose="00000500000000000000" pitchFamily="2" charset="-122"/>
              </a:rPr>
              <a:t>贰</a:t>
            </a:r>
            <a:endParaRPr lang="zh-CN" altLang="en-US" b="1" dirty="0">
              <a:latin typeface="思源宋体" panose="02020700000000000000" charset="-122"/>
              <a:ea typeface="思源宋体" panose="02020700000000000000" charset="-122"/>
              <a:sym typeface="inpin heiti" panose="00000500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 rot="18900000">
            <a:off x="7367905" y="3217545"/>
            <a:ext cx="475615" cy="475615"/>
          </a:xfrm>
          <a:prstGeom prst="rect">
            <a:avLst/>
          </a:prstGeom>
          <a:solidFill>
            <a:srgbClr val="B84041"/>
          </a:solidFill>
          <a:ln w="57150">
            <a:solidFill>
              <a:sysClr val="window" lastClr="FFFFFF"/>
            </a:solidFill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思源宋体" panose="02020700000000000000" charset="-122"/>
                <a:ea typeface="思源宋体" panose="02020700000000000000" charset="-122"/>
                <a:sym typeface="inpin heiti" panose="00000500000000000000" pitchFamily="2" charset="-122"/>
              </a:rPr>
              <a:t>叁</a:t>
            </a:r>
            <a:endParaRPr lang="zh-CN" altLang="en-US" b="1" dirty="0">
              <a:latin typeface="思源宋体" panose="02020700000000000000" charset="-122"/>
              <a:ea typeface="思源宋体" panose="02020700000000000000" charset="-122"/>
              <a:sym typeface="inpin heiti" panose="00000500000000000000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 rot="18900000">
            <a:off x="9558655" y="3217545"/>
            <a:ext cx="475615" cy="475615"/>
          </a:xfrm>
          <a:prstGeom prst="rect">
            <a:avLst/>
          </a:prstGeom>
          <a:solidFill>
            <a:srgbClr val="EDE2CF"/>
          </a:solidFill>
          <a:ln w="57150">
            <a:solidFill>
              <a:sysClr val="window" lastClr="FFFFFF"/>
            </a:solidFill>
          </a:ln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思源宋体" panose="02020700000000000000" charset="-122"/>
                <a:ea typeface="思源宋体" panose="02020700000000000000" charset="-122"/>
                <a:sym typeface="inpin heiti" panose="00000500000000000000" pitchFamily="2" charset="-122"/>
              </a:rPr>
              <a:t>肆</a:t>
            </a:r>
            <a:endParaRPr lang="zh-CN" altLang="en-US" b="1" dirty="0">
              <a:latin typeface="思源宋体" panose="02020700000000000000" charset="-122"/>
              <a:ea typeface="思源宋体" panose="02020700000000000000" charset="-122"/>
              <a:sym typeface="inpin heiti" panose="000005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054985" y="4083685"/>
            <a:ext cx="3564255" cy="1910715"/>
            <a:chOff x="3735959" y="4084253"/>
            <a:chExt cx="1881100" cy="1910612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35959" y="4084253"/>
              <a:ext cx="1881100" cy="1910612"/>
            </a:xfrm>
            <a:prstGeom prst="rect">
              <a:avLst/>
            </a:prstGeom>
          </p:spPr>
        </p:pic>
        <p:sp>
          <p:nvSpPr>
            <p:cNvPr id="38" name="Rectangle 61"/>
            <p:cNvSpPr/>
            <p:nvPr/>
          </p:nvSpPr>
          <p:spPr>
            <a:xfrm>
              <a:off x="3872443" y="4784368"/>
              <a:ext cx="1711956" cy="106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 panose="02020700000000000000" charset="-122"/>
                  <a:ea typeface="思源宋体" panose="02020700000000000000" charset="-122"/>
                  <a:sym typeface="Arial" panose="020B0604020202020204" pitchFamily="34" charset="0"/>
                </a:rPr>
                <a:t>用户可在“圈子”页面，发布自己所拍摄的文物图片。可对每个帖进行点赞、评论等互动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" panose="02020700000000000000" charset="-122"/>
                <a:ea typeface="思源宋体" panose="020207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872443" y="4395498"/>
              <a:ext cx="1133783" cy="46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inpin heiti" panose="00000500000000000000" pitchFamily="2" charset="-122"/>
                </a:rPr>
                <a:t>社区讨论</a:t>
              </a:r>
              <a:endParaRPr lang="zh-CN" altLang="en-U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933440" y="819150"/>
            <a:ext cx="3344545" cy="2032635"/>
            <a:chOff x="5933573" y="941199"/>
            <a:chExt cx="1881100" cy="1910612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933573" y="941199"/>
              <a:ext cx="1881100" cy="1910612"/>
            </a:xfrm>
            <a:prstGeom prst="rect">
              <a:avLst/>
            </a:prstGeom>
          </p:spPr>
        </p:pic>
        <p:sp>
          <p:nvSpPr>
            <p:cNvPr id="41" name="Rectangle 61"/>
            <p:cNvSpPr/>
            <p:nvPr/>
          </p:nvSpPr>
          <p:spPr>
            <a:xfrm>
              <a:off x="6026716" y="1641314"/>
              <a:ext cx="1711956" cy="996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" panose="02020700000000000000" charset="-122"/>
                  <a:ea typeface="思源宋体" panose="02020700000000000000" charset="-122"/>
                  <a:sym typeface="Arial" panose="020B0604020202020204" pitchFamily="34" charset="0"/>
                </a:rPr>
                <a:t>用户在“圈子”上浏览帖文，可对感兴趣的帖文及文物进行收藏，收藏后可在个人页面查看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" panose="02020700000000000000" charset="-122"/>
                <a:ea typeface="思源宋体" panose="020207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026844" y="1208784"/>
              <a:ext cx="1125358" cy="4327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inpin heiti" panose="00000500000000000000" pitchFamily="2" charset="-122"/>
                </a:rPr>
                <a:t>个人收藏</a:t>
              </a:r>
              <a:endParaRPr lang="zh-CN" altLang="en-U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145145" y="4084320"/>
            <a:ext cx="3199130" cy="1910715"/>
            <a:chOff x="8145399" y="4084253"/>
            <a:chExt cx="1881100" cy="1910612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145399" y="4084253"/>
              <a:ext cx="1881100" cy="1910612"/>
            </a:xfrm>
            <a:prstGeom prst="rect">
              <a:avLst/>
            </a:prstGeom>
          </p:spPr>
        </p:pic>
        <p:sp>
          <p:nvSpPr>
            <p:cNvPr id="44" name="Rectangle 61"/>
            <p:cNvSpPr/>
            <p:nvPr/>
          </p:nvSpPr>
          <p:spPr>
            <a:xfrm>
              <a:off x="8281883" y="4784368"/>
              <a:ext cx="1711956" cy="10603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" panose="02020700000000000000" charset="-122"/>
                  <a:ea typeface="思源宋体" panose="02020700000000000000" charset="-122"/>
                  <a:sym typeface="Arial" panose="020B0604020202020204" pitchFamily="34" charset="0"/>
                </a:rPr>
                <a:t>用户可在“博物馆”页面选择感兴趣的博物馆，查看该博物馆的馆藏文物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宋体" panose="02020700000000000000" charset="-122"/>
                <a:ea typeface="思源宋体" panose="020207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8281883" y="4395498"/>
              <a:ext cx="1618178" cy="460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inpin heiti" panose="00000500000000000000" pitchFamily="2" charset="-122"/>
                </a:rPr>
                <a:t>博物馆分览</a:t>
              </a:r>
              <a:endParaRPr lang="zh-CN" altLang="en-U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inpin heiti" panose="00000500000000000000" pitchFamily="2" charset="-122"/>
              </a:endParaRPr>
            </a:p>
          </p:txBody>
        </p:sp>
      </p:grp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1219200" y="939800"/>
            <a:ext cx="9367986" cy="4978400"/>
            <a:chOff x="1219200" y="939800"/>
            <a:chExt cx="9367986" cy="4978400"/>
          </a:xfrm>
        </p:grpSpPr>
        <p:sp>
          <p:nvSpPr>
            <p:cNvPr id="26" name="矩形 25"/>
            <p:cNvSpPr/>
            <p:nvPr/>
          </p:nvSpPr>
          <p:spPr>
            <a:xfrm>
              <a:off x="1219200" y="1422400"/>
              <a:ext cx="5836138" cy="4013200"/>
            </a:xfrm>
            <a:prstGeom prst="rect">
              <a:avLst/>
            </a:prstGeom>
            <a:solidFill>
              <a:srgbClr val="EDE5D3">
                <a:lumMod val="20000"/>
                <a:lumOff val="80000"/>
              </a:srgbClr>
            </a:solidFill>
            <a:ln>
              <a:noFill/>
            </a:ln>
          </p:spPr>
          <p:style>
            <a:lnRef idx="2">
              <a:srgbClr val="84ACB6">
                <a:shade val="50000"/>
              </a:srgbClr>
            </a:lnRef>
            <a:fillRef idx="1">
              <a:srgbClr val="84ACB6"/>
            </a:fillRef>
            <a:effectRef idx="0">
              <a:srgbClr val="84ACB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219200" y="1422400"/>
              <a:ext cx="924560" cy="924560"/>
              <a:chOff x="2560320" y="589280"/>
              <a:chExt cx="1838960" cy="1838960"/>
            </a:xfrm>
            <a:effectLst>
              <a:outerShdw blurRad="50800" dist="38100" dir="10800000" algn="r" rotWithShape="0">
                <a:sysClr val="window" lastClr="FFFFFF">
                  <a:lumMod val="75000"/>
                  <a:alpha val="40000"/>
                </a:sysClr>
              </a:outerShdw>
            </a:effectLst>
          </p:grpSpPr>
          <p:sp>
            <p:nvSpPr>
              <p:cNvPr id="32" name="矩形 31"/>
              <p:cNvSpPr/>
              <p:nvPr/>
            </p:nvSpPr>
            <p:spPr>
              <a:xfrm>
                <a:off x="2560320" y="589280"/>
                <a:ext cx="1838960" cy="132080"/>
              </a:xfrm>
              <a:prstGeom prst="rect">
                <a:avLst/>
              </a:prstGeom>
              <a:solidFill>
                <a:srgbClr val="EDE2CF"/>
              </a:solidFill>
              <a:ln>
                <a:noFill/>
              </a:ln>
            </p:spPr>
            <p:style>
              <a:lnRef idx="2">
                <a:srgbClr val="84ACB6">
                  <a:shade val="50000"/>
                </a:srgbClr>
              </a:lnRef>
              <a:fillRef idx="1">
                <a:srgbClr val="84ACB6"/>
              </a:fillRef>
              <a:effectRef idx="0">
                <a:srgbClr val="84ACB6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文悦古典明朝体 (非商业使用) W5" pitchFamily="50" charset="-122"/>
                  <a:ea typeface="文悦古典明朝体 (非商业使用) W5" pitchFamily="50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 rot="5400000">
                <a:off x="1706880" y="1442720"/>
                <a:ext cx="1838960" cy="132080"/>
              </a:xfrm>
              <a:prstGeom prst="rect">
                <a:avLst/>
              </a:prstGeom>
              <a:solidFill>
                <a:srgbClr val="EDE2CF"/>
              </a:solidFill>
              <a:ln>
                <a:noFill/>
              </a:ln>
            </p:spPr>
            <p:style>
              <a:lnRef idx="2">
                <a:srgbClr val="84ACB6">
                  <a:shade val="50000"/>
                </a:srgbClr>
              </a:lnRef>
              <a:fillRef idx="1">
                <a:srgbClr val="84ACB6"/>
              </a:fillRef>
              <a:effectRef idx="0">
                <a:srgbClr val="84ACB6"/>
              </a:effectRef>
              <a:fontRef idx="minor">
                <a:sysClr val="window" lastClr="FFFFFF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文悦古典明朝体 (非商业使用) W5" pitchFamily="50" charset="-122"/>
                  <a:ea typeface="文悦古典明朝体 (非商业使用) W5" pitchFamily="50" charset="-122"/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7258072" y="939800"/>
              <a:ext cx="3329114" cy="4978400"/>
            </a:xfrm>
            <a:prstGeom prst="rect">
              <a:avLst/>
            </a:prstGeom>
            <a:noFill/>
            <a:ln w="3175">
              <a:solidFill>
                <a:sysClr val="window" lastClr="FFFFFF"/>
              </a:solidFill>
            </a:ln>
          </p:spPr>
          <p:style>
            <a:lnRef idx="2">
              <a:srgbClr val="84ACB6">
                <a:shade val="50000"/>
              </a:srgbClr>
            </a:lnRef>
            <a:fillRef idx="1">
              <a:srgbClr val="84ACB6"/>
            </a:fillRef>
            <a:effectRef idx="0">
              <a:srgbClr val="84ACB6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文悦古典明朝体 (非商业使用) W5" pitchFamily="50" charset="-122"/>
                <a:ea typeface="文悦古典明朝体 (非商业使用) W5" pitchFamily="50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1488339" y="2103104"/>
              <a:ext cx="5294233" cy="2743353"/>
              <a:chOff x="1488339" y="2143744"/>
              <a:chExt cx="5294233" cy="2743353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1488339" y="2143744"/>
                <a:ext cx="2509520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spc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宋体" panose="02020700000000000000" charset="-122"/>
                    <a:ea typeface="思源宋体" panose="02020700000000000000" charset="-122"/>
                  </a:rPr>
                  <a:t>UI</a:t>
                </a:r>
                <a:r>
                  <a:rPr lang="zh-CN" altLang="en-US" sz="3200" b="1" spc="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宋体" panose="02020700000000000000" charset="-122"/>
                    <a:ea typeface="思源宋体" panose="02020700000000000000" charset="-122"/>
                  </a:rPr>
                  <a:t>设计</a:t>
                </a:r>
                <a:endParaRPr lang="zh-CN" altLang="en-US" sz="32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" panose="02020700000000000000" charset="-122"/>
                  <a:ea typeface="思源宋体" panose="02020700000000000000" charset="-122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491966" y="2825887"/>
                <a:ext cx="5290606" cy="20612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宋体" panose="02020700000000000000" charset="-122"/>
                    <a:ea typeface="思源宋体" panose="02020700000000000000" charset="-122"/>
                  </a:rPr>
                  <a:t>项目整体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宋体" panose="02020700000000000000" charset="-122"/>
                    <a:ea typeface="思源宋体" panose="02020700000000000000" charset="-122"/>
                  </a:rPr>
                  <a:t>UI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宋体" panose="02020700000000000000" charset="-122"/>
                    <a:ea typeface="思源宋体" panose="02020700000000000000" charset="-122"/>
                  </a:rPr>
                  <a:t>设计采用淡褐色与米黄色相搭配，以白色作为背景色，使得整体画面看起来十分干净通透而又典雅。并结合多种布局模式，例如展开式目录布局、十字滑动展示布局、瀑布流布局</a:t>
                </a: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宋体" panose="02020700000000000000" charset="-122"/>
                    <a:ea typeface="思源宋体" panose="02020700000000000000" charset="-122"/>
                  </a:rPr>
                  <a:t>……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宋体" panose="02020700000000000000" charset="-122"/>
                    <a:ea typeface="思源宋体" panose="02020700000000000000" charset="-122"/>
                  </a:rPr>
                  <a:t>给用户新颖且又舒适的观感。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 panose="02020700000000000000" charset="-122"/>
                  <a:ea typeface="思源宋体" panose="02020700000000000000" charset="-122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5485" y="441960"/>
            <a:ext cx="3139440" cy="6416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725" y="441960"/>
            <a:ext cx="3124200" cy="6423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485" y="441960"/>
            <a:ext cx="3108960" cy="6446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725" y="441960"/>
            <a:ext cx="3124200" cy="6454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725" y="441960"/>
            <a:ext cx="3124200" cy="64541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5485" y="396240"/>
            <a:ext cx="3131820" cy="646176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V="1">
            <a:off x="4088765" y="5231765"/>
            <a:ext cx="1877695" cy="151257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087495" y="123825"/>
            <a:ext cx="1880235" cy="1224915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130" y="123825"/>
            <a:ext cx="1878965" cy="66103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118350" y="3041278"/>
            <a:ext cx="2525522" cy="2122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inpin heiti" panose="00000500000000000000" pitchFamily="2" charset="-122"/>
              </a:rPr>
              <a:t>关键技术与难点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sym typeface="inpin heiti" panose="000005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65765" y="2471306"/>
            <a:ext cx="2329180" cy="26460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600" spc="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38100">
                    <a:schemeClr val="bg1">
                      <a:lumMod val="95000"/>
                    </a:schemeClr>
                  </a:glow>
                </a:effectLst>
                <a:latin typeface="华文行楷" panose="02010800040101010101" pitchFamily="2" charset="-122"/>
                <a:ea typeface="华文行楷" panose="02010800040101010101" pitchFamily="2" charset="-122"/>
                <a:sym typeface="inpin heiti" panose="00000500000000000000" pitchFamily="2" charset="-122"/>
              </a:rPr>
              <a:t>贰</a:t>
            </a:r>
            <a:endParaRPr lang="zh-CN" altLang="en-US" sz="16600" spc="3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38100">
                  <a:schemeClr val="bg1">
                    <a:lumMod val="95000"/>
                  </a:schemeClr>
                </a:glow>
              </a:effectLst>
              <a:latin typeface="华文行楷" panose="02010800040101010101" pitchFamily="2" charset="-122"/>
              <a:ea typeface="华文行楷" panose="02010800040101010101" pitchFamily="2" charset="-122"/>
              <a:sym typeface="inpin heiti" panose="00000500000000000000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000760" y="1912620"/>
            <a:ext cx="3841115" cy="31972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7678" y="47586"/>
            <a:ext cx="8014322" cy="41641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527" y="2725240"/>
            <a:ext cx="1335590" cy="13553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204" y="2718528"/>
            <a:ext cx="1335590" cy="135537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1945">
            <a:off x="7010498" y="3165137"/>
            <a:ext cx="4998495" cy="3089979"/>
          </a:xfrm>
          <a:prstGeom prst="rect">
            <a:avLst/>
          </a:prstGeom>
        </p:spPr>
      </p:pic>
      <p:sp>
        <p:nvSpPr>
          <p:cNvPr id="48" name="Freeform 5"/>
          <p:cNvSpPr>
            <a:spLocks noEditPoints="1"/>
          </p:cNvSpPr>
          <p:nvPr/>
        </p:nvSpPr>
        <p:spPr bwMode="auto">
          <a:xfrm>
            <a:off x="3002266" y="1625533"/>
            <a:ext cx="1339344" cy="1362066"/>
          </a:xfrm>
          <a:custGeom>
            <a:avLst/>
            <a:gdLst>
              <a:gd name="T0" fmla="*/ 244 w 244"/>
              <a:gd name="T1" fmla="*/ 124 h 247"/>
              <a:gd name="T2" fmla="*/ 207 w 244"/>
              <a:gd name="T3" fmla="*/ 171 h 247"/>
              <a:gd name="T4" fmla="*/ 181 w 244"/>
              <a:gd name="T5" fmla="*/ 186 h 247"/>
              <a:gd name="T6" fmla="*/ 148 w 244"/>
              <a:gd name="T7" fmla="*/ 226 h 247"/>
              <a:gd name="T8" fmla="*/ 122 w 244"/>
              <a:gd name="T9" fmla="*/ 247 h 247"/>
              <a:gd name="T10" fmla="*/ 122 w 244"/>
              <a:gd name="T11" fmla="*/ 229 h 247"/>
              <a:gd name="T12" fmla="*/ 153 w 244"/>
              <a:gd name="T13" fmla="*/ 209 h 247"/>
              <a:gd name="T14" fmla="*/ 172 w 244"/>
              <a:gd name="T15" fmla="*/ 177 h 247"/>
              <a:gd name="T16" fmla="*/ 202 w 244"/>
              <a:gd name="T17" fmla="*/ 159 h 247"/>
              <a:gd name="T18" fmla="*/ 226 w 244"/>
              <a:gd name="T19" fmla="*/ 124 h 247"/>
              <a:gd name="T20" fmla="*/ 202 w 244"/>
              <a:gd name="T21" fmla="*/ 88 h 247"/>
              <a:gd name="T22" fmla="*/ 172 w 244"/>
              <a:gd name="T23" fmla="*/ 70 h 247"/>
              <a:gd name="T24" fmla="*/ 153 w 244"/>
              <a:gd name="T25" fmla="*/ 39 h 247"/>
              <a:gd name="T26" fmla="*/ 122 w 244"/>
              <a:gd name="T27" fmla="*/ 18 h 247"/>
              <a:gd name="T28" fmla="*/ 122 w 244"/>
              <a:gd name="T29" fmla="*/ 0 h 247"/>
              <a:gd name="T30" fmla="*/ 148 w 244"/>
              <a:gd name="T31" fmla="*/ 21 h 247"/>
              <a:gd name="T32" fmla="*/ 181 w 244"/>
              <a:gd name="T33" fmla="*/ 61 h 247"/>
              <a:gd name="T34" fmla="*/ 207 w 244"/>
              <a:gd name="T35" fmla="*/ 76 h 247"/>
              <a:gd name="T36" fmla="*/ 244 w 244"/>
              <a:gd name="T37" fmla="*/ 124 h 247"/>
              <a:gd name="T38" fmla="*/ 122 w 244"/>
              <a:gd name="T39" fmla="*/ 247 h 247"/>
              <a:gd name="T40" fmla="*/ 96 w 244"/>
              <a:gd name="T41" fmla="*/ 226 h 247"/>
              <a:gd name="T42" fmla="*/ 63 w 244"/>
              <a:gd name="T43" fmla="*/ 186 h 247"/>
              <a:gd name="T44" fmla="*/ 37 w 244"/>
              <a:gd name="T45" fmla="*/ 171 h 247"/>
              <a:gd name="T46" fmla="*/ 0 w 244"/>
              <a:gd name="T47" fmla="*/ 124 h 247"/>
              <a:gd name="T48" fmla="*/ 37 w 244"/>
              <a:gd name="T49" fmla="*/ 76 h 247"/>
              <a:gd name="T50" fmla="*/ 63 w 244"/>
              <a:gd name="T51" fmla="*/ 61 h 247"/>
              <a:gd name="T52" fmla="*/ 96 w 244"/>
              <a:gd name="T53" fmla="*/ 21 h 247"/>
              <a:gd name="T54" fmla="*/ 122 w 244"/>
              <a:gd name="T55" fmla="*/ 0 h 247"/>
              <a:gd name="T56" fmla="*/ 122 w 244"/>
              <a:gd name="T57" fmla="*/ 18 h 247"/>
              <a:gd name="T58" fmla="*/ 91 w 244"/>
              <a:gd name="T59" fmla="*/ 39 h 247"/>
              <a:gd name="T60" fmla="*/ 72 w 244"/>
              <a:gd name="T61" fmla="*/ 70 h 247"/>
              <a:gd name="T62" fmla="*/ 42 w 244"/>
              <a:gd name="T63" fmla="*/ 88 h 247"/>
              <a:gd name="T64" fmla="*/ 18 w 244"/>
              <a:gd name="T65" fmla="*/ 124 h 247"/>
              <a:gd name="T66" fmla="*/ 42 w 244"/>
              <a:gd name="T67" fmla="*/ 159 h 247"/>
              <a:gd name="T68" fmla="*/ 72 w 244"/>
              <a:gd name="T69" fmla="*/ 177 h 247"/>
              <a:gd name="T70" fmla="*/ 91 w 244"/>
              <a:gd name="T71" fmla="*/ 209 h 247"/>
              <a:gd name="T72" fmla="*/ 122 w 244"/>
              <a:gd name="T73" fmla="*/ 229 h 247"/>
              <a:gd name="T74" fmla="*/ 122 w 244"/>
              <a:gd name="T75" fmla="*/ 247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44" h="247">
                <a:moveTo>
                  <a:pt x="244" y="124"/>
                </a:moveTo>
                <a:cubicBezTo>
                  <a:pt x="225" y="133"/>
                  <a:pt x="217" y="156"/>
                  <a:pt x="207" y="171"/>
                </a:cubicBezTo>
                <a:cubicBezTo>
                  <a:pt x="197" y="186"/>
                  <a:pt x="181" y="186"/>
                  <a:pt x="181" y="186"/>
                </a:cubicBezTo>
                <a:cubicBezTo>
                  <a:pt x="181" y="186"/>
                  <a:pt x="174" y="209"/>
                  <a:pt x="148" y="226"/>
                </a:cubicBezTo>
                <a:cubicBezTo>
                  <a:pt x="122" y="243"/>
                  <a:pt x="125" y="237"/>
                  <a:pt x="122" y="247"/>
                </a:cubicBezTo>
                <a:cubicBezTo>
                  <a:pt x="122" y="229"/>
                  <a:pt x="122" y="229"/>
                  <a:pt x="122" y="229"/>
                </a:cubicBezTo>
                <a:cubicBezTo>
                  <a:pt x="126" y="222"/>
                  <a:pt x="137" y="220"/>
                  <a:pt x="153" y="209"/>
                </a:cubicBezTo>
                <a:cubicBezTo>
                  <a:pt x="169" y="198"/>
                  <a:pt x="172" y="177"/>
                  <a:pt x="172" y="177"/>
                </a:cubicBezTo>
                <a:cubicBezTo>
                  <a:pt x="172" y="177"/>
                  <a:pt x="191" y="175"/>
                  <a:pt x="202" y="159"/>
                </a:cubicBezTo>
                <a:cubicBezTo>
                  <a:pt x="213" y="143"/>
                  <a:pt x="213" y="135"/>
                  <a:pt x="226" y="124"/>
                </a:cubicBezTo>
                <a:cubicBezTo>
                  <a:pt x="213" y="113"/>
                  <a:pt x="213" y="103"/>
                  <a:pt x="202" y="88"/>
                </a:cubicBezTo>
                <a:cubicBezTo>
                  <a:pt x="191" y="73"/>
                  <a:pt x="172" y="70"/>
                  <a:pt x="172" y="70"/>
                </a:cubicBezTo>
                <a:cubicBezTo>
                  <a:pt x="172" y="70"/>
                  <a:pt x="169" y="50"/>
                  <a:pt x="153" y="39"/>
                </a:cubicBezTo>
                <a:cubicBezTo>
                  <a:pt x="137" y="28"/>
                  <a:pt x="126" y="26"/>
                  <a:pt x="122" y="18"/>
                </a:cubicBezTo>
                <a:cubicBezTo>
                  <a:pt x="122" y="0"/>
                  <a:pt x="122" y="0"/>
                  <a:pt x="122" y="0"/>
                </a:cubicBezTo>
                <a:cubicBezTo>
                  <a:pt x="125" y="10"/>
                  <a:pt x="122" y="4"/>
                  <a:pt x="148" y="21"/>
                </a:cubicBezTo>
                <a:cubicBezTo>
                  <a:pt x="174" y="38"/>
                  <a:pt x="181" y="61"/>
                  <a:pt x="181" y="61"/>
                </a:cubicBezTo>
                <a:cubicBezTo>
                  <a:pt x="181" y="61"/>
                  <a:pt x="197" y="61"/>
                  <a:pt x="207" y="76"/>
                </a:cubicBezTo>
                <a:cubicBezTo>
                  <a:pt x="217" y="91"/>
                  <a:pt x="225" y="114"/>
                  <a:pt x="244" y="124"/>
                </a:cubicBezTo>
                <a:close/>
                <a:moveTo>
                  <a:pt x="122" y="247"/>
                </a:moveTo>
                <a:cubicBezTo>
                  <a:pt x="120" y="237"/>
                  <a:pt x="123" y="243"/>
                  <a:pt x="96" y="226"/>
                </a:cubicBezTo>
                <a:cubicBezTo>
                  <a:pt x="70" y="209"/>
                  <a:pt x="63" y="186"/>
                  <a:pt x="63" y="186"/>
                </a:cubicBezTo>
                <a:cubicBezTo>
                  <a:pt x="63" y="186"/>
                  <a:pt x="48" y="186"/>
                  <a:pt x="37" y="171"/>
                </a:cubicBezTo>
                <a:cubicBezTo>
                  <a:pt x="27" y="156"/>
                  <a:pt x="19" y="133"/>
                  <a:pt x="0" y="124"/>
                </a:cubicBezTo>
                <a:cubicBezTo>
                  <a:pt x="19" y="114"/>
                  <a:pt x="27" y="91"/>
                  <a:pt x="37" y="76"/>
                </a:cubicBezTo>
                <a:cubicBezTo>
                  <a:pt x="48" y="61"/>
                  <a:pt x="63" y="61"/>
                  <a:pt x="63" y="61"/>
                </a:cubicBezTo>
                <a:cubicBezTo>
                  <a:pt x="63" y="61"/>
                  <a:pt x="70" y="38"/>
                  <a:pt x="96" y="21"/>
                </a:cubicBezTo>
                <a:cubicBezTo>
                  <a:pt x="123" y="4"/>
                  <a:pt x="120" y="10"/>
                  <a:pt x="122" y="0"/>
                </a:cubicBezTo>
                <a:cubicBezTo>
                  <a:pt x="122" y="18"/>
                  <a:pt x="122" y="18"/>
                  <a:pt x="122" y="18"/>
                </a:cubicBezTo>
                <a:cubicBezTo>
                  <a:pt x="118" y="26"/>
                  <a:pt x="108" y="28"/>
                  <a:pt x="91" y="39"/>
                </a:cubicBezTo>
                <a:cubicBezTo>
                  <a:pt x="75" y="50"/>
                  <a:pt x="72" y="70"/>
                  <a:pt x="72" y="70"/>
                </a:cubicBezTo>
                <a:cubicBezTo>
                  <a:pt x="72" y="70"/>
                  <a:pt x="53" y="73"/>
                  <a:pt x="42" y="88"/>
                </a:cubicBezTo>
                <a:cubicBezTo>
                  <a:pt x="31" y="103"/>
                  <a:pt x="31" y="113"/>
                  <a:pt x="18" y="124"/>
                </a:cubicBezTo>
                <a:cubicBezTo>
                  <a:pt x="31" y="135"/>
                  <a:pt x="31" y="143"/>
                  <a:pt x="42" y="159"/>
                </a:cubicBezTo>
                <a:cubicBezTo>
                  <a:pt x="53" y="175"/>
                  <a:pt x="72" y="177"/>
                  <a:pt x="72" y="177"/>
                </a:cubicBezTo>
                <a:cubicBezTo>
                  <a:pt x="72" y="177"/>
                  <a:pt x="75" y="198"/>
                  <a:pt x="91" y="209"/>
                </a:cubicBezTo>
                <a:cubicBezTo>
                  <a:pt x="108" y="220"/>
                  <a:pt x="118" y="222"/>
                  <a:pt x="122" y="229"/>
                </a:cubicBezTo>
                <a:lnTo>
                  <a:pt x="122" y="247"/>
                </a:lnTo>
                <a:close/>
              </a:path>
            </a:pathLst>
          </a:custGeom>
          <a:solidFill>
            <a:srgbClr val="B840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思源宋体" panose="02020700000000000000" charset="-122"/>
              <a:ea typeface="思源宋体" panose="02020700000000000000" charset="-122"/>
              <a:sym typeface="inpin heiti" panose="00000500000000000000" pitchFamily="2" charset="-122"/>
            </a:endParaRPr>
          </a:p>
        </p:txBody>
      </p:sp>
      <p:sp>
        <p:nvSpPr>
          <p:cNvPr id="49" name="Freeform 5"/>
          <p:cNvSpPr>
            <a:spLocks noEditPoints="1"/>
          </p:cNvSpPr>
          <p:nvPr/>
        </p:nvSpPr>
        <p:spPr bwMode="auto">
          <a:xfrm>
            <a:off x="2988626" y="3748859"/>
            <a:ext cx="1339344" cy="1362066"/>
          </a:xfrm>
          <a:custGeom>
            <a:avLst/>
            <a:gdLst>
              <a:gd name="T0" fmla="*/ 244 w 244"/>
              <a:gd name="T1" fmla="*/ 124 h 247"/>
              <a:gd name="T2" fmla="*/ 207 w 244"/>
              <a:gd name="T3" fmla="*/ 171 h 247"/>
              <a:gd name="T4" fmla="*/ 181 w 244"/>
              <a:gd name="T5" fmla="*/ 186 h 247"/>
              <a:gd name="T6" fmla="*/ 148 w 244"/>
              <a:gd name="T7" fmla="*/ 226 h 247"/>
              <a:gd name="T8" fmla="*/ 122 w 244"/>
              <a:gd name="T9" fmla="*/ 247 h 247"/>
              <a:gd name="T10" fmla="*/ 122 w 244"/>
              <a:gd name="T11" fmla="*/ 229 h 247"/>
              <a:gd name="T12" fmla="*/ 153 w 244"/>
              <a:gd name="T13" fmla="*/ 209 h 247"/>
              <a:gd name="T14" fmla="*/ 172 w 244"/>
              <a:gd name="T15" fmla="*/ 177 h 247"/>
              <a:gd name="T16" fmla="*/ 202 w 244"/>
              <a:gd name="T17" fmla="*/ 159 h 247"/>
              <a:gd name="T18" fmla="*/ 226 w 244"/>
              <a:gd name="T19" fmla="*/ 124 h 247"/>
              <a:gd name="T20" fmla="*/ 202 w 244"/>
              <a:gd name="T21" fmla="*/ 88 h 247"/>
              <a:gd name="T22" fmla="*/ 172 w 244"/>
              <a:gd name="T23" fmla="*/ 70 h 247"/>
              <a:gd name="T24" fmla="*/ 153 w 244"/>
              <a:gd name="T25" fmla="*/ 39 h 247"/>
              <a:gd name="T26" fmla="*/ 122 w 244"/>
              <a:gd name="T27" fmla="*/ 18 h 247"/>
              <a:gd name="T28" fmla="*/ 122 w 244"/>
              <a:gd name="T29" fmla="*/ 0 h 247"/>
              <a:gd name="T30" fmla="*/ 148 w 244"/>
              <a:gd name="T31" fmla="*/ 21 h 247"/>
              <a:gd name="T32" fmla="*/ 181 w 244"/>
              <a:gd name="T33" fmla="*/ 61 h 247"/>
              <a:gd name="T34" fmla="*/ 207 w 244"/>
              <a:gd name="T35" fmla="*/ 76 h 247"/>
              <a:gd name="T36" fmla="*/ 244 w 244"/>
              <a:gd name="T37" fmla="*/ 124 h 247"/>
              <a:gd name="T38" fmla="*/ 122 w 244"/>
              <a:gd name="T39" fmla="*/ 247 h 247"/>
              <a:gd name="T40" fmla="*/ 96 w 244"/>
              <a:gd name="T41" fmla="*/ 226 h 247"/>
              <a:gd name="T42" fmla="*/ 63 w 244"/>
              <a:gd name="T43" fmla="*/ 186 h 247"/>
              <a:gd name="T44" fmla="*/ 37 w 244"/>
              <a:gd name="T45" fmla="*/ 171 h 247"/>
              <a:gd name="T46" fmla="*/ 0 w 244"/>
              <a:gd name="T47" fmla="*/ 124 h 247"/>
              <a:gd name="T48" fmla="*/ 37 w 244"/>
              <a:gd name="T49" fmla="*/ 76 h 247"/>
              <a:gd name="T50" fmla="*/ 63 w 244"/>
              <a:gd name="T51" fmla="*/ 61 h 247"/>
              <a:gd name="T52" fmla="*/ 96 w 244"/>
              <a:gd name="T53" fmla="*/ 21 h 247"/>
              <a:gd name="T54" fmla="*/ 122 w 244"/>
              <a:gd name="T55" fmla="*/ 0 h 247"/>
              <a:gd name="T56" fmla="*/ 122 w 244"/>
              <a:gd name="T57" fmla="*/ 18 h 247"/>
              <a:gd name="T58" fmla="*/ 91 w 244"/>
              <a:gd name="T59" fmla="*/ 39 h 247"/>
              <a:gd name="T60" fmla="*/ 72 w 244"/>
              <a:gd name="T61" fmla="*/ 70 h 247"/>
              <a:gd name="T62" fmla="*/ 42 w 244"/>
              <a:gd name="T63" fmla="*/ 88 h 247"/>
              <a:gd name="T64" fmla="*/ 18 w 244"/>
              <a:gd name="T65" fmla="*/ 124 h 247"/>
              <a:gd name="T66" fmla="*/ 42 w 244"/>
              <a:gd name="T67" fmla="*/ 159 h 247"/>
              <a:gd name="T68" fmla="*/ 72 w 244"/>
              <a:gd name="T69" fmla="*/ 177 h 247"/>
              <a:gd name="T70" fmla="*/ 91 w 244"/>
              <a:gd name="T71" fmla="*/ 209 h 247"/>
              <a:gd name="T72" fmla="*/ 122 w 244"/>
              <a:gd name="T73" fmla="*/ 229 h 247"/>
              <a:gd name="T74" fmla="*/ 122 w 244"/>
              <a:gd name="T75" fmla="*/ 247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44" h="247">
                <a:moveTo>
                  <a:pt x="244" y="124"/>
                </a:moveTo>
                <a:cubicBezTo>
                  <a:pt x="225" y="133"/>
                  <a:pt x="217" y="156"/>
                  <a:pt x="207" y="171"/>
                </a:cubicBezTo>
                <a:cubicBezTo>
                  <a:pt x="197" y="186"/>
                  <a:pt x="181" y="186"/>
                  <a:pt x="181" y="186"/>
                </a:cubicBezTo>
                <a:cubicBezTo>
                  <a:pt x="181" y="186"/>
                  <a:pt x="174" y="209"/>
                  <a:pt x="148" y="226"/>
                </a:cubicBezTo>
                <a:cubicBezTo>
                  <a:pt x="122" y="243"/>
                  <a:pt x="125" y="237"/>
                  <a:pt x="122" y="247"/>
                </a:cubicBezTo>
                <a:cubicBezTo>
                  <a:pt x="122" y="229"/>
                  <a:pt x="122" y="229"/>
                  <a:pt x="122" y="229"/>
                </a:cubicBezTo>
                <a:cubicBezTo>
                  <a:pt x="126" y="222"/>
                  <a:pt x="137" y="220"/>
                  <a:pt x="153" y="209"/>
                </a:cubicBezTo>
                <a:cubicBezTo>
                  <a:pt x="169" y="198"/>
                  <a:pt x="172" y="177"/>
                  <a:pt x="172" y="177"/>
                </a:cubicBezTo>
                <a:cubicBezTo>
                  <a:pt x="172" y="177"/>
                  <a:pt x="191" y="175"/>
                  <a:pt x="202" y="159"/>
                </a:cubicBezTo>
                <a:cubicBezTo>
                  <a:pt x="213" y="143"/>
                  <a:pt x="213" y="135"/>
                  <a:pt x="226" y="124"/>
                </a:cubicBezTo>
                <a:cubicBezTo>
                  <a:pt x="213" y="113"/>
                  <a:pt x="213" y="103"/>
                  <a:pt x="202" y="88"/>
                </a:cubicBezTo>
                <a:cubicBezTo>
                  <a:pt x="191" y="73"/>
                  <a:pt x="172" y="70"/>
                  <a:pt x="172" y="70"/>
                </a:cubicBezTo>
                <a:cubicBezTo>
                  <a:pt x="172" y="70"/>
                  <a:pt x="169" y="50"/>
                  <a:pt x="153" y="39"/>
                </a:cubicBezTo>
                <a:cubicBezTo>
                  <a:pt x="137" y="28"/>
                  <a:pt x="126" y="26"/>
                  <a:pt x="122" y="18"/>
                </a:cubicBezTo>
                <a:cubicBezTo>
                  <a:pt x="122" y="0"/>
                  <a:pt x="122" y="0"/>
                  <a:pt x="122" y="0"/>
                </a:cubicBezTo>
                <a:cubicBezTo>
                  <a:pt x="125" y="10"/>
                  <a:pt x="122" y="4"/>
                  <a:pt x="148" y="21"/>
                </a:cubicBezTo>
                <a:cubicBezTo>
                  <a:pt x="174" y="38"/>
                  <a:pt x="181" y="61"/>
                  <a:pt x="181" y="61"/>
                </a:cubicBezTo>
                <a:cubicBezTo>
                  <a:pt x="181" y="61"/>
                  <a:pt x="197" y="61"/>
                  <a:pt x="207" y="76"/>
                </a:cubicBezTo>
                <a:cubicBezTo>
                  <a:pt x="217" y="91"/>
                  <a:pt x="225" y="114"/>
                  <a:pt x="244" y="124"/>
                </a:cubicBezTo>
                <a:close/>
                <a:moveTo>
                  <a:pt x="122" y="247"/>
                </a:moveTo>
                <a:cubicBezTo>
                  <a:pt x="120" y="237"/>
                  <a:pt x="123" y="243"/>
                  <a:pt x="96" y="226"/>
                </a:cubicBezTo>
                <a:cubicBezTo>
                  <a:pt x="70" y="209"/>
                  <a:pt x="63" y="186"/>
                  <a:pt x="63" y="186"/>
                </a:cubicBezTo>
                <a:cubicBezTo>
                  <a:pt x="63" y="186"/>
                  <a:pt x="48" y="186"/>
                  <a:pt x="37" y="171"/>
                </a:cubicBezTo>
                <a:cubicBezTo>
                  <a:pt x="27" y="156"/>
                  <a:pt x="19" y="133"/>
                  <a:pt x="0" y="124"/>
                </a:cubicBezTo>
                <a:cubicBezTo>
                  <a:pt x="19" y="114"/>
                  <a:pt x="27" y="91"/>
                  <a:pt x="37" y="76"/>
                </a:cubicBezTo>
                <a:cubicBezTo>
                  <a:pt x="48" y="61"/>
                  <a:pt x="63" y="61"/>
                  <a:pt x="63" y="61"/>
                </a:cubicBezTo>
                <a:cubicBezTo>
                  <a:pt x="63" y="61"/>
                  <a:pt x="70" y="38"/>
                  <a:pt x="96" y="21"/>
                </a:cubicBezTo>
                <a:cubicBezTo>
                  <a:pt x="123" y="4"/>
                  <a:pt x="120" y="10"/>
                  <a:pt x="122" y="0"/>
                </a:cubicBezTo>
                <a:cubicBezTo>
                  <a:pt x="122" y="18"/>
                  <a:pt x="122" y="18"/>
                  <a:pt x="122" y="18"/>
                </a:cubicBezTo>
                <a:cubicBezTo>
                  <a:pt x="118" y="26"/>
                  <a:pt x="108" y="28"/>
                  <a:pt x="91" y="39"/>
                </a:cubicBezTo>
                <a:cubicBezTo>
                  <a:pt x="75" y="50"/>
                  <a:pt x="72" y="70"/>
                  <a:pt x="72" y="70"/>
                </a:cubicBezTo>
                <a:cubicBezTo>
                  <a:pt x="72" y="70"/>
                  <a:pt x="53" y="73"/>
                  <a:pt x="42" y="88"/>
                </a:cubicBezTo>
                <a:cubicBezTo>
                  <a:pt x="31" y="103"/>
                  <a:pt x="31" y="113"/>
                  <a:pt x="18" y="124"/>
                </a:cubicBezTo>
                <a:cubicBezTo>
                  <a:pt x="31" y="135"/>
                  <a:pt x="31" y="143"/>
                  <a:pt x="42" y="159"/>
                </a:cubicBezTo>
                <a:cubicBezTo>
                  <a:pt x="53" y="175"/>
                  <a:pt x="72" y="177"/>
                  <a:pt x="72" y="177"/>
                </a:cubicBezTo>
                <a:cubicBezTo>
                  <a:pt x="72" y="177"/>
                  <a:pt x="75" y="198"/>
                  <a:pt x="91" y="209"/>
                </a:cubicBezTo>
                <a:cubicBezTo>
                  <a:pt x="108" y="220"/>
                  <a:pt x="118" y="222"/>
                  <a:pt x="122" y="229"/>
                </a:cubicBezTo>
                <a:lnTo>
                  <a:pt x="122" y="247"/>
                </a:lnTo>
                <a:close/>
              </a:path>
            </a:pathLst>
          </a:custGeom>
          <a:solidFill>
            <a:srgbClr val="B8404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思源宋体" panose="02020700000000000000" charset="-122"/>
              <a:ea typeface="思源宋体" panose="02020700000000000000" charset="-122"/>
              <a:sym typeface="inpin heiti" panose="00000500000000000000" pitchFamily="2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5057775" y="788670"/>
            <a:ext cx="2681605" cy="1865200"/>
            <a:chOff x="5049838" y="730807"/>
            <a:chExt cx="2122812" cy="1865418"/>
          </a:xfrm>
        </p:grpSpPr>
        <p:sp>
          <p:nvSpPr>
            <p:cNvPr id="52" name="Rectangle 61"/>
            <p:cNvSpPr/>
            <p:nvPr/>
          </p:nvSpPr>
          <p:spPr>
            <a:xfrm>
              <a:off x="5061431" y="1119677"/>
              <a:ext cx="2111219" cy="147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Arial" panose="020B0604020202020204" pitchFamily="34" charset="0"/>
                </a:rPr>
                <a:t>将每个页面放入不同 Fragment 中，通过设置底部栏的点击事件，切换到不同的 Fragment 中，进而调用 Fragment 的 OnCreate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Arial" panose="020B0604020202020204" pitchFamily="34" charset="0"/>
                </a:rPr>
                <a:t>View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Arial" panose="020B0604020202020204" pitchFamily="34" charset="0"/>
                </a:rPr>
                <a:t> 方法创建页面。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049838" y="730807"/>
              <a:ext cx="1710690" cy="3988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inpin heiti" panose="00000500000000000000" pitchFamily="2" charset="-122"/>
                </a:rPr>
                <a:t>底部导航切换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204803" y="4732439"/>
            <a:ext cx="2983865" cy="1310640"/>
            <a:chOff x="5049838" y="4943992"/>
            <a:chExt cx="2983865" cy="1310640"/>
          </a:xfrm>
        </p:grpSpPr>
        <p:sp>
          <p:nvSpPr>
            <p:cNvPr id="54" name="Rectangle 61"/>
            <p:cNvSpPr/>
            <p:nvPr/>
          </p:nvSpPr>
          <p:spPr>
            <a:xfrm>
              <a:off x="5061268" y="5332612"/>
              <a:ext cx="2612390" cy="9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tr-TR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inpin heiti" panose="00000500000000000000" pitchFamily="2" charset="-122"/>
                </a:rPr>
                <a:t>将动画效果与控件点击事件进行绑定，并结合控件的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inpin heiti" panose="00000500000000000000" pitchFamily="2" charset="-122"/>
                </a:rPr>
                <a:t>visibility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inpin heiti" panose="00000500000000000000" pitchFamily="2" charset="-122"/>
                </a:rPr>
                <a:t>属性实现目录的展开与收起动效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inpin heiti" panose="00000500000000000000" pitchFamily="2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049838" y="4943992"/>
              <a:ext cx="2983865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inpin heiti" panose="00000500000000000000" pitchFamily="2" charset="-122"/>
                </a:rPr>
                <a:t>博物馆文物目录展开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inpin heiti" panose="00000500000000000000" pitchFamily="2" charset="-122"/>
                </a:rPr>
                <a:t>动效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570730" y="4732655"/>
            <a:ext cx="2747010" cy="1587698"/>
            <a:chOff x="1102871" y="4943992"/>
            <a:chExt cx="2138041" cy="1587911"/>
          </a:xfrm>
        </p:grpSpPr>
        <p:sp>
          <p:nvSpPr>
            <p:cNvPr id="56" name="Rectangle 61"/>
            <p:cNvSpPr/>
            <p:nvPr/>
          </p:nvSpPr>
          <p:spPr>
            <a:xfrm>
              <a:off x="1114464" y="5332862"/>
              <a:ext cx="2126448" cy="11990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Arial" panose="020B0604020202020204" pitchFamily="34" charset="0"/>
                </a:rPr>
                <a:t>通过banner控件，设置轮播时间间隔，实现首页轮播图的效果。由于图片来自云端，涉及用户权限问题与网络连接问题。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102871" y="4943992"/>
              <a:ext cx="1456055" cy="398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inpin heiti" panose="00000500000000000000" pitchFamily="2" charset="-122"/>
                </a:rPr>
                <a:t>首页轮播图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84480" y="706120"/>
            <a:ext cx="2261870" cy="1882347"/>
            <a:chOff x="1102871" y="788681"/>
            <a:chExt cx="2138041" cy="1803054"/>
          </a:xfrm>
        </p:grpSpPr>
        <p:sp>
          <p:nvSpPr>
            <p:cNvPr id="58" name="Rectangle 61"/>
            <p:cNvSpPr/>
            <p:nvPr/>
          </p:nvSpPr>
          <p:spPr>
            <a:xfrm>
              <a:off x="1114464" y="1177551"/>
              <a:ext cx="2126448" cy="1414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Arial" panose="020B0604020202020204" pitchFamily="34" charset="0"/>
                </a:rPr>
                <a:t>对于藏宝阁界面，使用 ViewPager与 RecyclerView 嵌套，并添加相应适配器，实现了“左右滑动切换朝代，上下滑动切换文物”的效果。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Arial" panose="020B0604020202020204" pitchFamily="34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102871" y="788681"/>
              <a:ext cx="1201420" cy="3819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inpin heiti" panose="00000500000000000000" pitchFamily="2" charset="-122"/>
                </a:rPr>
                <a:t>十字滑动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sym typeface="inpin heiti" panose="00000500000000000000" pitchFamily="2" charset="-122"/>
              </a:endParaRPr>
            </a:p>
          </p:txBody>
        </p:sp>
      </p:grpSp>
      <p:pic>
        <p:nvPicPr>
          <p:cNvPr id="9" name="图片 8" descr="图层 1"/>
          <p:cNvPicPr>
            <a:picLocks noChangeAspect="1"/>
          </p:cNvPicPr>
          <p:nvPr/>
        </p:nvPicPr>
        <p:blipFill>
          <a:blip r:embed="rId4"/>
          <a:srcRect l="-779" t="12038" r="62288"/>
          <a:stretch>
            <a:fillRect/>
          </a:stretch>
        </p:blipFill>
        <p:spPr>
          <a:xfrm>
            <a:off x="9293860" y="3441700"/>
            <a:ext cx="2660650" cy="14446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430895" y="319405"/>
            <a:ext cx="921385" cy="3429635"/>
          </a:xfrm>
          <a:prstGeom prst="rect">
            <a:avLst/>
          </a:prstGeom>
        </p:spPr>
        <p:txBody>
          <a:bodyPr vert="eaVert" wrap="square">
            <a:spAutoFit/>
          </a:bodyPr>
          <a:p>
            <a:pPr algn="dist"/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光行楷_CNKI" panose="02000500000000000000" charset="-122"/>
                <a:ea typeface="华光行楷_CNKI" panose="02000500000000000000" charset="-122"/>
              </a:rPr>
              <a:t>关键技术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华光行楷_CNKI" panose="02000500000000000000" charset="-122"/>
              <a:ea typeface="华光行楷_CNKI" panose="02000500000000000000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6.xml><?xml version="1.0" encoding="utf-8"?>
<p:tagLst xmlns:p="http://schemas.openxmlformats.org/presentationml/2006/main">
  <p:tag name="KSO_WM_UNIT_TABLE_BEAUTIFY" val="smartTable{c196e98e-fb6e-4d0b-92f9-d40ebc94358a}"/>
  <p:tag name="TABLE_ENDDRAG_ORIGIN_RECT" val="648*366"/>
  <p:tag name="TABLE_ENDDRAG_RECT" val="198*56*648*366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8.xml><?xml version="1.0" encoding="utf-8"?>
<p:tagLst xmlns:p="http://schemas.openxmlformats.org/presentationml/2006/main">
  <p:tag name="KSO_WM_UNIT_TABLE_BEAUTIFY" val="smartTable{c196e98e-fb6e-4d0b-92f9-d40ebc94358a}"/>
  <p:tag name="TABLE_ENDDRAG_ORIGIN_RECT" val="648*366"/>
  <p:tag name="TABLE_ENDDRAG_RECT" val="198*56*648*366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1499</Words>
  <Application>WPS 演示</Application>
  <PresentationFormat>宽屏</PresentationFormat>
  <Paragraphs>210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华文行楷</vt:lpstr>
      <vt:lpstr>字魂138号-霸燃手书</vt:lpstr>
      <vt:lpstr>华文新魏</vt:lpstr>
      <vt:lpstr>TypeLand KhangXi Dict Trial</vt:lpstr>
      <vt:lpstr>Segoe Print</vt:lpstr>
      <vt:lpstr>李旭科钢笔行书v1.0</vt:lpstr>
      <vt:lpstr>inpin heiti</vt:lpstr>
      <vt:lpstr>思源宋体</vt:lpstr>
      <vt:lpstr>华光行楷_CNKI</vt:lpstr>
      <vt:lpstr>华光大标宋_CNKI</vt:lpstr>
      <vt:lpstr>文悦古典明朝体 (非商业使用) W5</vt:lpstr>
      <vt:lpstr>华文中宋</vt:lpstr>
      <vt:lpstr>Arial Unicode MS</vt:lpstr>
      <vt:lpstr>Source Han Sans CN</vt:lpstr>
      <vt:lpstr>汉仪尚巍手书W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slient</dc:creator>
  <cp:lastModifiedBy>WPS_1490679510</cp:lastModifiedBy>
  <cp:revision>47</cp:revision>
  <dcterms:created xsi:type="dcterms:W3CDTF">2019-06-19T02:08:00Z</dcterms:created>
  <dcterms:modified xsi:type="dcterms:W3CDTF">2021-12-31T01:50:44Z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KSOTemplateUUID">
    <vt:lpwstr>v1.0_mb_gkwtack7jp+S7dLuslwH+Q==</vt:lpwstr>
  </property>
  <property fmtid="{D5CDD505-2E9C-101B-9397-08002B2CF9AE}" pid="4" name="ICV">
    <vt:lpwstr>8426FDC91C0F4573B48C9A8D21FC8104</vt:lpwstr>
  </property>
</Properties>
</file>